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69" r:id="rId3"/>
    <p:sldId id="266" r:id="rId4"/>
    <p:sldId id="270" r:id="rId5"/>
    <p:sldId id="267" r:id="rId6"/>
    <p:sldId id="271" r:id="rId7"/>
    <p:sldId id="268" r:id="rId8"/>
    <p:sldId id="257" r:id="rId9"/>
    <p:sldId id="260" r:id="rId10"/>
    <p:sldId id="261" r:id="rId11"/>
    <p:sldId id="262" r:id="rId12"/>
    <p:sldId id="263" r:id="rId13"/>
    <p:sldId id="272" r:id="rId14"/>
    <p:sldId id="264" r:id="rId15"/>
    <p:sldId id="273" r:id="rId16"/>
    <p:sldId id="274" r:id="rId17"/>
    <p:sldId id="259" r:id="rId18"/>
    <p:sldId id="277" r:id="rId19"/>
    <p:sldId id="279" r:id="rId20"/>
    <p:sldId id="280" r:id="rId21"/>
    <p:sldId id="275" r:id="rId22"/>
    <p:sldId id="281" r:id="rId23"/>
    <p:sldId id="278" r:id="rId24"/>
    <p:sldId id="276" r:id="rId25"/>
    <p:sldId id="282" r:id="rId26"/>
    <p:sldId id="283" r:id="rId27"/>
    <p:sldId id="284" r:id="rId28"/>
    <p:sldId id="285" r:id="rId29"/>
    <p:sldId id="286" r:id="rId30"/>
    <p:sldId id="287" r:id="rId31"/>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0F28AB-2097-40CB-BD19-FA6E28ACB825}" v="16" dt="2025-01-15T13:55:50.6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33" autoAdjust="0"/>
    <p:restoredTop sz="63178" autoAdjust="0"/>
  </p:normalViewPr>
  <p:slideViewPr>
    <p:cSldViewPr>
      <p:cViewPr varScale="1">
        <p:scale>
          <a:sx n="36" d="100"/>
          <a:sy n="36" d="100"/>
        </p:scale>
        <p:origin x="2172" y="2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 Meier" userId="32b46ae3a8b76b0f" providerId="LiveId" clId="{8C0F28AB-2097-40CB-BD19-FA6E28ACB825}"/>
    <pc:docChg chg="custSel modSld">
      <pc:chgData name="Greg Meier" userId="32b46ae3a8b76b0f" providerId="LiveId" clId="{8C0F28AB-2097-40CB-BD19-FA6E28ACB825}" dt="2025-01-16T22:13:58.771" v="54" actId="729"/>
      <pc:docMkLst>
        <pc:docMk/>
      </pc:docMkLst>
      <pc:sldChg chg="modSp mod">
        <pc:chgData name="Greg Meier" userId="32b46ae3a8b76b0f" providerId="LiveId" clId="{8C0F28AB-2097-40CB-BD19-FA6E28ACB825}" dt="2025-01-15T13:49:04.895" v="2" actId="20577"/>
        <pc:sldMkLst>
          <pc:docMk/>
          <pc:sldMk cId="0" sldId="256"/>
        </pc:sldMkLst>
        <pc:spChg chg="mod">
          <ac:chgData name="Greg Meier" userId="32b46ae3a8b76b0f" providerId="LiveId" clId="{8C0F28AB-2097-40CB-BD19-FA6E28ACB825}" dt="2025-01-15T13:49:04.895" v="2" actId="20577"/>
          <ac:spMkLst>
            <pc:docMk/>
            <pc:sldMk cId="0" sldId="256"/>
            <ac:spMk id="3" creationId="{00000000-0000-0000-0000-000000000000}"/>
          </ac:spMkLst>
        </pc:spChg>
      </pc:sldChg>
      <pc:sldChg chg="modSp">
        <pc:chgData name="Greg Meier" userId="32b46ae3a8b76b0f" providerId="LiveId" clId="{8C0F28AB-2097-40CB-BD19-FA6E28ACB825}" dt="2025-01-15T13:49:41.347" v="4" actId="27636"/>
        <pc:sldMkLst>
          <pc:docMk/>
          <pc:sldMk cId="0" sldId="257"/>
        </pc:sldMkLst>
        <pc:spChg chg="mod">
          <ac:chgData name="Greg Meier" userId="32b46ae3a8b76b0f" providerId="LiveId" clId="{8C0F28AB-2097-40CB-BD19-FA6E28ACB825}" dt="2025-01-15T13:49:41.347" v="4" actId="27636"/>
          <ac:spMkLst>
            <pc:docMk/>
            <pc:sldMk cId="0" sldId="257"/>
            <ac:spMk id="3" creationId="{00000000-0000-0000-0000-000000000000}"/>
          </ac:spMkLst>
        </pc:spChg>
      </pc:sldChg>
      <pc:sldChg chg="modSp mod">
        <pc:chgData name="Greg Meier" userId="32b46ae3a8b76b0f" providerId="LiveId" clId="{8C0F28AB-2097-40CB-BD19-FA6E28ACB825}" dt="2025-01-15T13:50:49.551" v="34" actId="5793"/>
        <pc:sldMkLst>
          <pc:docMk/>
          <pc:sldMk cId="0" sldId="260"/>
        </pc:sldMkLst>
        <pc:spChg chg="mod">
          <ac:chgData name="Greg Meier" userId="32b46ae3a8b76b0f" providerId="LiveId" clId="{8C0F28AB-2097-40CB-BD19-FA6E28ACB825}" dt="2025-01-15T13:50:49.551" v="34" actId="5793"/>
          <ac:spMkLst>
            <pc:docMk/>
            <pc:sldMk cId="0" sldId="260"/>
            <ac:spMk id="30722" creationId="{00000000-0000-0000-0000-000000000000}"/>
          </ac:spMkLst>
        </pc:spChg>
      </pc:sldChg>
      <pc:sldChg chg="modSp">
        <pc:chgData name="Greg Meier" userId="32b46ae3a8b76b0f" providerId="LiveId" clId="{8C0F28AB-2097-40CB-BD19-FA6E28ACB825}" dt="2025-01-15T13:50:58.859" v="36" actId="27636"/>
        <pc:sldMkLst>
          <pc:docMk/>
          <pc:sldMk cId="0" sldId="261"/>
        </pc:sldMkLst>
        <pc:spChg chg="mod">
          <ac:chgData name="Greg Meier" userId="32b46ae3a8b76b0f" providerId="LiveId" clId="{8C0F28AB-2097-40CB-BD19-FA6E28ACB825}" dt="2025-01-15T13:50:58.859" v="36" actId="27636"/>
          <ac:spMkLst>
            <pc:docMk/>
            <pc:sldMk cId="0" sldId="261"/>
            <ac:spMk id="3" creationId="{00000000-0000-0000-0000-000000000000}"/>
          </ac:spMkLst>
        </pc:spChg>
      </pc:sldChg>
      <pc:sldChg chg="modNotesTx">
        <pc:chgData name="Greg Meier" userId="32b46ae3a8b76b0f" providerId="LiveId" clId="{8C0F28AB-2097-40CB-BD19-FA6E28ACB825}" dt="2025-01-15T13:54:04.867" v="39"/>
        <pc:sldMkLst>
          <pc:docMk/>
          <pc:sldMk cId="0" sldId="264"/>
        </pc:sldMkLst>
      </pc:sldChg>
      <pc:sldChg chg="mod modShow">
        <pc:chgData name="Greg Meier" userId="32b46ae3a8b76b0f" providerId="LiveId" clId="{8C0F28AB-2097-40CB-BD19-FA6E28ACB825}" dt="2025-01-16T22:13:53.424" v="53" actId="729"/>
        <pc:sldMkLst>
          <pc:docMk/>
          <pc:sldMk cId="0" sldId="266"/>
        </pc:sldMkLst>
      </pc:sldChg>
      <pc:sldChg chg="mod modShow">
        <pc:chgData name="Greg Meier" userId="32b46ae3a8b76b0f" providerId="LiveId" clId="{8C0F28AB-2097-40CB-BD19-FA6E28ACB825}" dt="2025-01-16T22:13:58.771" v="54" actId="729"/>
        <pc:sldMkLst>
          <pc:docMk/>
          <pc:sldMk cId="0" sldId="267"/>
        </pc:sldMkLst>
      </pc:sldChg>
      <pc:sldChg chg="mod modShow">
        <pc:chgData name="Greg Meier" userId="32b46ae3a8b76b0f" providerId="LiveId" clId="{8C0F28AB-2097-40CB-BD19-FA6E28ACB825}" dt="2025-01-16T22:13:49.744" v="52" actId="729"/>
        <pc:sldMkLst>
          <pc:docMk/>
          <pc:sldMk cId="0" sldId="269"/>
        </pc:sldMkLst>
      </pc:sldChg>
      <pc:sldChg chg="modSp">
        <pc:chgData name="Greg Meier" userId="32b46ae3a8b76b0f" providerId="LiveId" clId="{8C0F28AB-2097-40CB-BD19-FA6E28ACB825}" dt="2025-01-15T13:54:22.918" v="43" actId="27636"/>
        <pc:sldMkLst>
          <pc:docMk/>
          <pc:sldMk cId="0" sldId="273"/>
        </pc:sldMkLst>
        <pc:spChg chg="mod">
          <ac:chgData name="Greg Meier" userId="32b46ae3a8b76b0f" providerId="LiveId" clId="{8C0F28AB-2097-40CB-BD19-FA6E28ACB825}" dt="2025-01-15T13:54:20.199" v="41" actId="27636"/>
          <ac:spMkLst>
            <pc:docMk/>
            <pc:sldMk cId="0" sldId="273"/>
            <ac:spMk id="2" creationId="{00000000-0000-0000-0000-000000000000}"/>
          </ac:spMkLst>
        </pc:spChg>
        <pc:spChg chg="mod">
          <ac:chgData name="Greg Meier" userId="32b46ae3a8b76b0f" providerId="LiveId" clId="{8C0F28AB-2097-40CB-BD19-FA6E28ACB825}" dt="2025-01-15T13:54:22.918" v="43" actId="27636"/>
          <ac:spMkLst>
            <pc:docMk/>
            <pc:sldMk cId="0" sldId="273"/>
            <ac:spMk id="3" creationId="{00000000-0000-0000-0000-000000000000}"/>
          </ac:spMkLst>
        </pc:spChg>
      </pc:sldChg>
      <pc:sldChg chg="modSp">
        <pc:chgData name="Greg Meier" userId="32b46ae3a8b76b0f" providerId="LiveId" clId="{8C0F28AB-2097-40CB-BD19-FA6E28ACB825}" dt="2025-01-15T13:54:39.871" v="45" actId="14100"/>
        <pc:sldMkLst>
          <pc:docMk/>
          <pc:sldMk cId="0" sldId="274"/>
        </pc:sldMkLst>
        <pc:spChg chg="mod">
          <ac:chgData name="Greg Meier" userId="32b46ae3a8b76b0f" providerId="LiveId" clId="{8C0F28AB-2097-40CB-BD19-FA6E28ACB825}" dt="2025-01-15T13:54:39.871" v="45" actId="14100"/>
          <ac:spMkLst>
            <pc:docMk/>
            <pc:sldMk cId="0" sldId="274"/>
            <ac:spMk id="45058" creationId="{00000000-0000-0000-0000-000000000000}"/>
          </ac:spMkLst>
        </pc:spChg>
      </pc:sldChg>
      <pc:sldChg chg="delSp modSp">
        <pc:chgData name="Greg Meier" userId="32b46ae3a8b76b0f" providerId="LiveId" clId="{8C0F28AB-2097-40CB-BD19-FA6E28ACB825}" dt="2025-01-15T13:55:50.614" v="51" actId="14100"/>
        <pc:sldMkLst>
          <pc:docMk/>
          <pc:sldMk cId="0" sldId="275"/>
        </pc:sldMkLst>
        <pc:spChg chg="del">
          <ac:chgData name="Greg Meier" userId="32b46ae3a8b76b0f" providerId="LiveId" clId="{8C0F28AB-2097-40CB-BD19-FA6E28ACB825}" dt="2025-01-15T13:55:47.290" v="50" actId="21"/>
          <ac:spMkLst>
            <pc:docMk/>
            <pc:sldMk cId="0" sldId="275"/>
            <ac:spMk id="55298" creationId="{00000000-0000-0000-0000-000000000000}"/>
          </ac:spMkLst>
        </pc:spChg>
        <pc:spChg chg="mod">
          <ac:chgData name="Greg Meier" userId="32b46ae3a8b76b0f" providerId="LiveId" clId="{8C0F28AB-2097-40CB-BD19-FA6E28ACB825}" dt="2025-01-15T13:55:50.614" v="51" actId="14100"/>
          <ac:spMkLst>
            <pc:docMk/>
            <pc:sldMk cId="0" sldId="275"/>
            <ac:spMk id="55299" creationId="{00000000-0000-0000-0000-000000000000}"/>
          </ac:spMkLst>
        </pc:spChg>
      </pc:sldChg>
      <pc:sldChg chg="modSp">
        <pc:chgData name="Greg Meier" userId="32b46ae3a8b76b0f" providerId="LiveId" clId="{8C0F28AB-2097-40CB-BD19-FA6E28ACB825}" dt="2025-01-15T13:55:00.982" v="48" actId="14100"/>
        <pc:sldMkLst>
          <pc:docMk/>
          <pc:sldMk cId="0" sldId="279"/>
        </pc:sldMkLst>
        <pc:spChg chg="mod">
          <ac:chgData name="Greg Meier" userId="32b46ae3a8b76b0f" providerId="LiveId" clId="{8C0F28AB-2097-40CB-BD19-FA6E28ACB825}" dt="2025-01-15T13:55:00.982" v="48" actId="14100"/>
          <ac:spMkLst>
            <pc:docMk/>
            <pc:sldMk cId="0" sldId="279"/>
            <ac:spMk id="51202" creationId="{00000000-0000-0000-0000-000000000000}"/>
          </ac:spMkLst>
        </pc:spChg>
      </pc:sldChg>
      <pc:sldChg chg="modNotesTx">
        <pc:chgData name="Greg Meier" userId="32b46ae3a8b76b0f" providerId="LiveId" clId="{8C0F28AB-2097-40CB-BD19-FA6E28ACB825}" dt="2025-01-15T13:55:33.829" v="49" actId="313"/>
        <pc:sldMkLst>
          <pc:docMk/>
          <pc:sldMk cId="0" sldId="280"/>
        </pc:sldMkLst>
      </pc:sldChg>
    </pc:docChg>
  </pc:docChgLst>
  <pc:docChgLst>
    <pc:chgData userId="32b46ae3a8b76b0f" providerId="LiveId" clId="{52FB9092-D208-4F4A-96AB-9F5FA7C0925F}"/>
    <pc:docChg chg="modSld">
      <pc:chgData name="" userId="32b46ae3a8b76b0f" providerId="LiveId" clId="{52FB9092-D208-4F4A-96AB-9F5FA7C0925F}" dt="2022-01-18T14:28:45.472" v="0" actId="207"/>
      <pc:docMkLst>
        <pc:docMk/>
      </pc:docMkLst>
      <pc:sldChg chg="modSp">
        <pc:chgData name="" userId="32b46ae3a8b76b0f" providerId="LiveId" clId="{52FB9092-D208-4F4A-96AB-9F5FA7C0925F}" dt="2022-01-18T14:28:45.472" v="0" actId="207"/>
        <pc:sldMkLst>
          <pc:docMk/>
          <pc:sldMk cId="0" sldId="25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0F9BEF-CC1F-453F-AB2A-8968145892CA}" type="doc">
      <dgm:prSet loTypeId="urn:microsoft.com/office/officeart/2016/7/layout/VerticalSolidActionList" loCatId="List" qsTypeId="urn:microsoft.com/office/officeart/2005/8/quickstyle/simple4" qsCatId="simple" csTypeId="urn:microsoft.com/office/officeart/2005/8/colors/colorful1" csCatId="colorful"/>
      <dgm:spPr/>
      <dgm:t>
        <a:bodyPr/>
        <a:lstStyle/>
        <a:p>
          <a:endParaRPr lang="en-US"/>
        </a:p>
      </dgm:t>
    </dgm:pt>
    <dgm:pt modelId="{1102DBBE-27D7-4B2B-BC87-535B3192C92F}">
      <dgm:prSet/>
      <dgm:spPr/>
      <dgm:t>
        <a:bodyPr/>
        <a:lstStyle/>
        <a:p>
          <a:r>
            <a:rPr lang="en-US"/>
            <a:t>Seek</a:t>
          </a:r>
        </a:p>
      </dgm:t>
    </dgm:pt>
    <dgm:pt modelId="{2D0B19A0-01E8-41F8-8CF0-DD608A0A9C08}" type="parTrans" cxnId="{9E6B5006-4386-4E05-BDA4-662CC2603C0C}">
      <dgm:prSet/>
      <dgm:spPr/>
      <dgm:t>
        <a:bodyPr/>
        <a:lstStyle/>
        <a:p>
          <a:endParaRPr lang="en-US"/>
        </a:p>
      </dgm:t>
    </dgm:pt>
    <dgm:pt modelId="{4D7BC994-013C-4820-8C1F-7569A7E6B8D4}" type="sibTrans" cxnId="{9E6B5006-4386-4E05-BDA4-662CC2603C0C}">
      <dgm:prSet/>
      <dgm:spPr/>
      <dgm:t>
        <a:bodyPr/>
        <a:lstStyle/>
        <a:p>
          <a:endParaRPr lang="en-US"/>
        </a:p>
      </dgm:t>
    </dgm:pt>
    <dgm:pt modelId="{8310A618-8149-4F7A-9A8E-1AC500D9214E}">
      <dgm:prSet custT="1"/>
      <dgm:spPr/>
      <dgm:t>
        <a:bodyPr/>
        <a:lstStyle/>
        <a:p>
          <a:r>
            <a:rPr lang="en-US" sz="3200" dirty="0"/>
            <a:t>Seek  Guidance from the Lord </a:t>
          </a:r>
        </a:p>
      </dgm:t>
    </dgm:pt>
    <dgm:pt modelId="{02913C7A-4CEB-483A-8F37-D30339936054}" type="parTrans" cxnId="{1B602B51-1374-4F7F-888F-7F5C289ED914}">
      <dgm:prSet/>
      <dgm:spPr/>
      <dgm:t>
        <a:bodyPr/>
        <a:lstStyle/>
        <a:p>
          <a:endParaRPr lang="en-US"/>
        </a:p>
      </dgm:t>
    </dgm:pt>
    <dgm:pt modelId="{BC36FB93-9606-4530-BEAF-8068952E2987}" type="sibTrans" cxnId="{1B602B51-1374-4F7F-888F-7F5C289ED914}">
      <dgm:prSet/>
      <dgm:spPr/>
      <dgm:t>
        <a:bodyPr/>
        <a:lstStyle/>
        <a:p>
          <a:endParaRPr lang="en-US"/>
        </a:p>
      </dgm:t>
    </dgm:pt>
    <dgm:pt modelId="{30FEA4C4-9E7B-46C1-9D99-2D972B6FCC04}">
      <dgm:prSet/>
      <dgm:spPr/>
      <dgm:t>
        <a:bodyPr/>
        <a:lstStyle/>
        <a:p>
          <a:r>
            <a:rPr lang="en-US"/>
            <a:t>Teach</a:t>
          </a:r>
        </a:p>
      </dgm:t>
    </dgm:pt>
    <dgm:pt modelId="{10EC48D3-F183-4641-9932-CE702CF482F8}" type="parTrans" cxnId="{A9FBBCBF-135F-4254-86D0-8A0C35E64594}">
      <dgm:prSet/>
      <dgm:spPr/>
      <dgm:t>
        <a:bodyPr/>
        <a:lstStyle/>
        <a:p>
          <a:endParaRPr lang="en-US"/>
        </a:p>
      </dgm:t>
    </dgm:pt>
    <dgm:pt modelId="{59254AF7-18A0-49B6-8A52-84D1C60199F2}" type="sibTrans" cxnId="{A9FBBCBF-135F-4254-86D0-8A0C35E64594}">
      <dgm:prSet/>
      <dgm:spPr/>
      <dgm:t>
        <a:bodyPr/>
        <a:lstStyle/>
        <a:p>
          <a:endParaRPr lang="en-US"/>
        </a:p>
      </dgm:t>
    </dgm:pt>
    <dgm:pt modelId="{D452A2E5-09D4-4BA8-9A62-43618CB826D3}">
      <dgm:prSet custT="1"/>
      <dgm:spPr/>
      <dgm:t>
        <a:bodyPr/>
        <a:lstStyle/>
        <a:p>
          <a:r>
            <a:rPr lang="en-US" sz="3200" dirty="0"/>
            <a:t>Teach the Law  (</a:t>
          </a:r>
          <a:r>
            <a:rPr lang="en-US" sz="3200" dirty="0" err="1"/>
            <a:t>Deut</a:t>
          </a:r>
          <a:r>
            <a:rPr lang="en-US" sz="3200" dirty="0"/>
            <a:t> 33:10)</a:t>
          </a:r>
        </a:p>
      </dgm:t>
    </dgm:pt>
    <dgm:pt modelId="{2A36418C-524A-4DB5-80E9-D1C03B9E525D}" type="parTrans" cxnId="{2B7527A0-BDEC-421B-A1D1-3BCEBAF51DEE}">
      <dgm:prSet/>
      <dgm:spPr/>
      <dgm:t>
        <a:bodyPr/>
        <a:lstStyle/>
        <a:p>
          <a:endParaRPr lang="en-US"/>
        </a:p>
      </dgm:t>
    </dgm:pt>
    <dgm:pt modelId="{5EDB722E-04F2-484C-A3E5-298571D9BF68}" type="sibTrans" cxnId="{2B7527A0-BDEC-421B-A1D1-3BCEBAF51DEE}">
      <dgm:prSet/>
      <dgm:spPr/>
      <dgm:t>
        <a:bodyPr/>
        <a:lstStyle/>
        <a:p>
          <a:endParaRPr lang="en-US"/>
        </a:p>
      </dgm:t>
    </dgm:pt>
    <dgm:pt modelId="{8FF1D8A5-244E-4C34-93B3-2891EAA0A7F5}">
      <dgm:prSet/>
      <dgm:spPr/>
      <dgm:t>
        <a:bodyPr/>
        <a:lstStyle/>
        <a:p>
          <a:r>
            <a:rPr lang="en-US"/>
            <a:t>Offer</a:t>
          </a:r>
        </a:p>
      </dgm:t>
    </dgm:pt>
    <dgm:pt modelId="{1FB365DE-9502-4C14-94A8-8B691D2D3765}" type="parTrans" cxnId="{656A129D-B902-42C3-9323-7129FCF2D5BA}">
      <dgm:prSet/>
      <dgm:spPr/>
      <dgm:t>
        <a:bodyPr/>
        <a:lstStyle/>
        <a:p>
          <a:endParaRPr lang="en-US"/>
        </a:p>
      </dgm:t>
    </dgm:pt>
    <dgm:pt modelId="{4980425E-33F2-4949-A12B-909579EC4107}" type="sibTrans" cxnId="{656A129D-B902-42C3-9323-7129FCF2D5BA}">
      <dgm:prSet/>
      <dgm:spPr/>
      <dgm:t>
        <a:bodyPr/>
        <a:lstStyle/>
        <a:p>
          <a:endParaRPr lang="en-US"/>
        </a:p>
      </dgm:t>
    </dgm:pt>
    <dgm:pt modelId="{603B4829-52C9-4741-8600-B5F0226C45B1}">
      <dgm:prSet custT="1"/>
      <dgm:spPr/>
      <dgm:t>
        <a:bodyPr/>
        <a:lstStyle/>
        <a:p>
          <a:r>
            <a:rPr lang="en-US" sz="2400" dirty="0"/>
            <a:t>Offer Sacrifice (Heb 5:1-3)</a:t>
          </a:r>
        </a:p>
      </dgm:t>
    </dgm:pt>
    <dgm:pt modelId="{C027556E-1318-48B1-8659-878B9B8FC2F0}" type="parTrans" cxnId="{87BA6315-09BE-45F8-8BD0-C48C4329922D}">
      <dgm:prSet/>
      <dgm:spPr/>
      <dgm:t>
        <a:bodyPr/>
        <a:lstStyle/>
        <a:p>
          <a:endParaRPr lang="en-US"/>
        </a:p>
      </dgm:t>
    </dgm:pt>
    <dgm:pt modelId="{2AB2F12D-74B1-4273-92AC-D83B4DB2BC06}" type="sibTrans" cxnId="{87BA6315-09BE-45F8-8BD0-C48C4329922D}">
      <dgm:prSet/>
      <dgm:spPr/>
      <dgm:t>
        <a:bodyPr/>
        <a:lstStyle/>
        <a:p>
          <a:endParaRPr lang="en-US"/>
        </a:p>
      </dgm:t>
    </dgm:pt>
    <dgm:pt modelId="{6858F34A-3794-461C-BE8B-E7A902BAA604}">
      <dgm:prSet custT="1"/>
      <dgm:spPr/>
      <dgm:t>
        <a:bodyPr/>
        <a:lstStyle/>
        <a:p>
          <a:r>
            <a:rPr lang="en-US" sz="1800" dirty="0"/>
            <a:t>Served as mediator between God and the people</a:t>
          </a:r>
        </a:p>
      </dgm:t>
    </dgm:pt>
    <dgm:pt modelId="{318AEC96-58E4-4157-A47C-7E04AE8B124E}" type="parTrans" cxnId="{6D732AA6-7674-4A35-A8B5-A0016F0B6587}">
      <dgm:prSet/>
      <dgm:spPr/>
      <dgm:t>
        <a:bodyPr/>
        <a:lstStyle/>
        <a:p>
          <a:endParaRPr lang="en-US"/>
        </a:p>
      </dgm:t>
    </dgm:pt>
    <dgm:pt modelId="{E0EC6A41-86E7-48B6-AD61-A2B3C29849CA}" type="sibTrans" cxnId="{6D732AA6-7674-4A35-A8B5-A0016F0B6587}">
      <dgm:prSet/>
      <dgm:spPr/>
      <dgm:t>
        <a:bodyPr/>
        <a:lstStyle/>
        <a:p>
          <a:endParaRPr lang="en-US"/>
        </a:p>
      </dgm:t>
    </dgm:pt>
    <dgm:pt modelId="{E3AD1645-C4BB-470B-ADC1-8F5C85FEEC46}">
      <dgm:prSet custT="1"/>
      <dgm:spPr/>
      <dgm:t>
        <a:bodyPr/>
        <a:lstStyle/>
        <a:p>
          <a:r>
            <a:rPr lang="en-US" sz="1800" dirty="0"/>
            <a:t>Heb 5:1</a:t>
          </a:r>
        </a:p>
      </dgm:t>
    </dgm:pt>
    <dgm:pt modelId="{67509BB8-BB66-4110-8CC1-D51147A3669E}" type="parTrans" cxnId="{265A5D29-0342-4010-853E-931F0AE50602}">
      <dgm:prSet/>
      <dgm:spPr/>
      <dgm:t>
        <a:bodyPr/>
        <a:lstStyle/>
        <a:p>
          <a:endParaRPr lang="en-US"/>
        </a:p>
      </dgm:t>
    </dgm:pt>
    <dgm:pt modelId="{D965BD34-B408-4335-95B3-72FF8B619D9D}" type="sibTrans" cxnId="{265A5D29-0342-4010-853E-931F0AE50602}">
      <dgm:prSet/>
      <dgm:spPr/>
      <dgm:t>
        <a:bodyPr/>
        <a:lstStyle/>
        <a:p>
          <a:endParaRPr lang="en-US"/>
        </a:p>
      </dgm:t>
    </dgm:pt>
    <dgm:pt modelId="{22CDD07E-8295-4127-B0EC-5C1969CF65D5}" type="pres">
      <dgm:prSet presAssocID="{120F9BEF-CC1F-453F-AB2A-8968145892CA}" presName="Name0" presStyleCnt="0">
        <dgm:presLayoutVars>
          <dgm:dir/>
          <dgm:animLvl val="lvl"/>
          <dgm:resizeHandles val="exact"/>
        </dgm:presLayoutVars>
      </dgm:prSet>
      <dgm:spPr/>
    </dgm:pt>
    <dgm:pt modelId="{09DFEDD0-C705-4A21-BC4D-D4D4285A3C2E}" type="pres">
      <dgm:prSet presAssocID="{1102DBBE-27D7-4B2B-BC87-535B3192C92F}" presName="linNode" presStyleCnt="0"/>
      <dgm:spPr/>
    </dgm:pt>
    <dgm:pt modelId="{A275C06E-0015-4662-BECE-7A8FEEC879AF}" type="pres">
      <dgm:prSet presAssocID="{1102DBBE-27D7-4B2B-BC87-535B3192C92F}" presName="parentText" presStyleLbl="alignNode1" presStyleIdx="0" presStyleCnt="3">
        <dgm:presLayoutVars>
          <dgm:chMax val="1"/>
          <dgm:bulletEnabled/>
        </dgm:presLayoutVars>
      </dgm:prSet>
      <dgm:spPr/>
    </dgm:pt>
    <dgm:pt modelId="{9948571F-42E5-475C-A5F2-FE22E528A8B8}" type="pres">
      <dgm:prSet presAssocID="{1102DBBE-27D7-4B2B-BC87-535B3192C92F}" presName="descendantText" presStyleLbl="alignAccFollowNode1" presStyleIdx="0" presStyleCnt="3">
        <dgm:presLayoutVars>
          <dgm:bulletEnabled/>
        </dgm:presLayoutVars>
      </dgm:prSet>
      <dgm:spPr/>
    </dgm:pt>
    <dgm:pt modelId="{B93C9195-A706-4E63-A4CF-97C4CEB06C23}" type="pres">
      <dgm:prSet presAssocID="{4D7BC994-013C-4820-8C1F-7569A7E6B8D4}" presName="sp" presStyleCnt="0"/>
      <dgm:spPr/>
    </dgm:pt>
    <dgm:pt modelId="{87926640-E3E0-4F72-AB63-14A8DD494046}" type="pres">
      <dgm:prSet presAssocID="{30FEA4C4-9E7B-46C1-9D99-2D972B6FCC04}" presName="linNode" presStyleCnt="0"/>
      <dgm:spPr/>
    </dgm:pt>
    <dgm:pt modelId="{542E0D65-67BE-4213-B810-38756E15858C}" type="pres">
      <dgm:prSet presAssocID="{30FEA4C4-9E7B-46C1-9D99-2D972B6FCC04}" presName="parentText" presStyleLbl="alignNode1" presStyleIdx="1" presStyleCnt="3">
        <dgm:presLayoutVars>
          <dgm:chMax val="1"/>
          <dgm:bulletEnabled/>
        </dgm:presLayoutVars>
      </dgm:prSet>
      <dgm:spPr/>
    </dgm:pt>
    <dgm:pt modelId="{398EC99C-16CA-4B10-8918-ADD7242C3F22}" type="pres">
      <dgm:prSet presAssocID="{30FEA4C4-9E7B-46C1-9D99-2D972B6FCC04}" presName="descendantText" presStyleLbl="alignAccFollowNode1" presStyleIdx="1" presStyleCnt="3">
        <dgm:presLayoutVars>
          <dgm:bulletEnabled/>
        </dgm:presLayoutVars>
      </dgm:prSet>
      <dgm:spPr/>
    </dgm:pt>
    <dgm:pt modelId="{A2EE37E5-44B1-4246-B557-B3D039FD6255}" type="pres">
      <dgm:prSet presAssocID="{59254AF7-18A0-49B6-8A52-84D1C60199F2}" presName="sp" presStyleCnt="0"/>
      <dgm:spPr/>
    </dgm:pt>
    <dgm:pt modelId="{BA0553ED-0FE7-44E8-BD07-00FD241C348B}" type="pres">
      <dgm:prSet presAssocID="{8FF1D8A5-244E-4C34-93B3-2891EAA0A7F5}" presName="linNode" presStyleCnt="0"/>
      <dgm:spPr/>
    </dgm:pt>
    <dgm:pt modelId="{BF6A96FD-0179-4ECE-A8F9-6D91E2C2FA5A}" type="pres">
      <dgm:prSet presAssocID="{8FF1D8A5-244E-4C34-93B3-2891EAA0A7F5}" presName="parentText" presStyleLbl="alignNode1" presStyleIdx="2" presStyleCnt="3">
        <dgm:presLayoutVars>
          <dgm:chMax val="1"/>
          <dgm:bulletEnabled/>
        </dgm:presLayoutVars>
      </dgm:prSet>
      <dgm:spPr/>
    </dgm:pt>
    <dgm:pt modelId="{E14862E3-7E29-4D1B-B340-93B3F1F1195F}" type="pres">
      <dgm:prSet presAssocID="{8FF1D8A5-244E-4C34-93B3-2891EAA0A7F5}" presName="descendantText" presStyleLbl="alignAccFollowNode1" presStyleIdx="2" presStyleCnt="3" custLinFactNeighborX="-445" custLinFactNeighborY="34601">
        <dgm:presLayoutVars>
          <dgm:bulletEnabled/>
        </dgm:presLayoutVars>
      </dgm:prSet>
      <dgm:spPr/>
    </dgm:pt>
  </dgm:ptLst>
  <dgm:cxnLst>
    <dgm:cxn modelId="{9E6B5006-4386-4E05-BDA4-662CC2603C0C}" srcId="{120F9BEF-CC1F-453F-AB2A-8968145892CA}" destId="{1102DBBE-27D7-4B2B-BC87-535B3192C92F}" srcOrd="0" destOrd="0" parTransId="{2D0B19A0-01E8-41F8-8CF0-DD608A0A9C08}" sibTransId="{4D7BC994-013C-4820-8C1F-7569A7E6B8D4}"/>
    <dgm:cxn modelId="{4194790B-38FD-4903-854C-565BE9ACBB19}" type="presOf" srcId="{8FF1D8A5-244E-4C34-93B3-2891EAA0A7F5}" destId="{BF6A96FD-0179-4ECE-A8F9-6D91E2C2FA5A}" srcOrd="0" destOrd="0" presId="urn:microsoft.com/office/officeart/2016/7/layout/VerticalSolidActionList"/>
    <dgm:cxn modelId="{87BA6315-09BE-45F8-8BD0-C48C4329922D}" srcId="{8FF1D8A5-244E-4C34-93B3-2891EAA0A7F5}" destId="{603B4829-52C9-4741-8600-B5F0226C45B1}" srcOrd="0" destOrd="0" parTransId="{C027556E-1318-48B1-8659-878B9B8FC2F0}" sibTransId="{2AB2F12D-74B1-4273-92AC-D83B4DB2BC06}"/>
    <dgm:cxn modelId="{265A5D29-0342-4010-853E-931F0AE50602}" srcId="{603B4829-52C9-4741-8600-B5F0226C45B1}" destId="{E3AD1645-C4BB-470B-ADC1-8F5C85FEEC46}" srcOrd="1" destOrd="0" parTransId="{67509BB8-BB66-4110-8CC1-D51147A3669E}" sibTransId="{D965BD34-B408-4335-95B3-72FF8B619D9D}"/>
    <dgm:cxn modelId="{8D03622B-5D6D-4B2F-8667-940045D6710E}" type="presOf" srcId="{30FEA4C4-9E7B-46C1-9D99-2D972B6FCC04}" destId="{542E0D65-67BE-4213-B810-38756E15858C}" srcOrd="0" destOrd="0" presId="urn:microsoft.com/office/officeart/2016/7/layout/VerticalSolidActionList"/>
    <dgm:cxn modelId="{1B602B51-1374-4F7F-888F-7F5C289ED914}" srcId="{1102DBBE-27D7-4B2B-BC87-535B3192C92F}" destId="{8310A618-8149-4F7A-9A8E-1AC500D9214E}" srcOrd="0" destOrd="0" parTransId="{02913C7A-4CEB-483A-8F37-D30339936054}" sibTransId="{BC36FB93-9606-4530-BEAF-8068952E2987}"/>
    <dgm:cxn modelId="{33B85953-9A43-4AE3-8A23-059FEF055C4E}" type="presOf" srcId="{D452A2E5-09D4-4BA8-9A62-43618CB826D3}" destId="{398EC99C-16CA-4B10-8918-ADD7242C3F22}" srcOrd="0" destOrd="0" presId="urn:microsoft.com/office/officeart/2016/7/layout/VerticalSolidActionList"/>
    <dgm:cxn modelId="{3DECB579-33F7-4EE0-AEDA-F5AEF254C344}" type="presOf" srcId="{E3AD1645-C4BB-470B-ADC1-8F5C85FEEC46}" destId="{E14862E3-7E29-4D1B-B340-93B3F1F1195F}" srcOrd="0" destOrd="2" presId="urn:microsoft.com/office/officeart/2016/7/layout/VerticalSolidActionList"/>
    <dgm:cxn modelId="{656A129D-B902-42C3-9323-7129FCF2D5BA}" srcId="{120F9BEF-CC1F-453F-AB2A-8968145892CA}" destId="{8FF1D8A5-244E-4C34-93B3-2891EAA0A7F5}" srcOrd="2" destOrd="0" parTransId="{1FB365DE-9502-4C14-94A8-8B691D2D3765}" sibTransId="{4980425E-33F2-4949-A12B-909579EC4107}"/>
    <dgm:cxn modelId="{2B7527A0-BDEC-421B-A1D1-3BCEBAF51DEE}" srcId="{30FEA4C4-9E7B-46C1-9D99-2D972B6FCC04}" destId="{D452A2E5-09D4-4BA8-9A62-43618CB826D3}" srcOrd="0" destOrd="0" parTransId="{2A36418C-524A-4DB5-80E9-D1C03B9E525D}" sibTransId="{5EDB722E-04F2-484C-A3E5-298571D9BF68}"/>
    <dgm:cxn modelId="{6D732AA6-7674-4A35-A8B5-A0016F0B6587}" srcId="{603B4829-52C9-4741-8600-B5F0226C45B1}" destId="{6858F34A-3794-461C-BE8B-E7A902BAA604}" srcOrd="0" destOrd="0" parTransId="{318AEC96-58E4-4157-A47C-7E04AE8B124E}" sibTransId="{E0EC6A41-86E7-48B6-AD61-A2B3C29849CA}"/>
    <dgm:cxn modelId="{E1033BAC-CB3A-43ED-A6D6-1102861D0163}" type="presOf" srcId="{120F9BEF-CC1F-453F-AB2A-8968145892CA}" destId="{22CDD07E-8295-4127-B0EC-5C1969CF65D5}" srcOrd="0" destOrd="0" presId="urn:microsoft.com/office/officeart/2016/7/layout/VerticalSolidActionList"/>
    <dgm:cxn modelId="{A9FBBCBF-135F-4254-86D0-8A0C35E64594}" srcId="{120F9BEF-CC1F-453F-AB2A-8968145892CA}" destId="{30FEA4C4-9E7B-46C1-9D99-2D972B6FCC04}" srcOrd="1" destOrd="0" parTransId="{10EC48D3-F183-4641-9932-CE702CF482F8}" sibTransId="{59254AF7-18A0-49B6-8A52-84D1C60199F2}"/>
    <dgm:cxn modelId="{C60A0EC2-BE53-4247-B962-F0315E14FA73}" type="presOf" srcId="{1102DBBE-27D7-4B2B-BC87-535B3192C92F}" destId="{A275C06E-0015-4662-BECE-7A8FEEC879AF}" srcOrd="0" destOrd="0" presId="urn:microsoft.com/office/officeart/2016/7/layout/VerticalSolidActionList"/>
    <dgm:cxn modelId="{A8BAA4E8-5656-47AB-9274-F48186E5ADBE}" type="presOf" srcId="{8310A618-8149-4F7A-9A8E-1AC500D9214E}" destId="{9948571F-42E5-475C-A5F2-FE22E528A8B8}" srcOrd="0" destOrd="0" presId="urn:microsoft.com/office/officeart/2016/7/layout/VerticalSolidActionList"/>
    <dgm:cxn modelId="{5EC4C4F7-3F02-4F0F-A922-8F4DBCDBBE62}" type="presOf" srcId="{603B4829-52C9-4741-8600-B5F0226C45B1}" destId="{E14862E3-7E29-4D1B-B340-93B3F1F1195F}" srcOrd="0" destOrd="0" presId="urn:microsoft.com/office/officeart/2016/7/layout/VerticalSolidActionList"/>
    <dgm:cxn modelId="{68AD55F8-569C-4EA7-B286-FB79E0C2DF70}" type="presOf" srcId="{6858F34A-3794-461C-BE8B-E7A902BAA604}" destId="{E14862E3-7E29-4D1B-B340-93B3F1F1195F}" srcOrd="0" destOrd="1" presId="urn:microsoft.com/office/officeart/2016/7/layout/VerticalSolidActionList"/>
    <dgm:cxn modelId="{E30498C3-B0C9-4D25-8179-09E5D12B7240}" type="presParOf" srcId="{22CDD07E-8295-4127-B0EC-5C1969CF65D5}" destId="{09DFEDD0-C705-4A21-BC4D-D4D4285A3C2E}" srcOrd="0" destOrd="0" presId="urn:microsoft.com/office/officeart/2016/7/layout/VerticalSolidActionList"/>
    <dgm:cxn modelId="{876DE366-9F8D-4F9D-A61A-D8DA028CEACC}" type="presParOf" srcId="{09DFEDD0-C705-4A21-BC4D-D4D4285A3C2E}" destId="{A275C06E-0015-4662-BECE-7A8FEEC879AF}" srcOrd="0" destOrd="0" presId="urn:microsoft.com/office/officeart/2016/7/layout/VerticalSolidActionList"/>
    <dgm:cxn modelId="{ABE472C3-CB5C-446C-ACE0-E2F6547BCA14}" type="presParOf" srcId="{09DFEDD0-C705-4A21-BC4D-D4D4285A3C2E}" destId="{9948571F-42E5-475C-A5F2-FE22E528A8B8}" srcOrd="1" destOrd="0" presId="urn:microsoft.com/office/officeart/2016/7/layout/VerticalSolidActionList"/>
    <dgm:cxn modelId="{9ED2E0CB-D6A4-443E-8DAD-510DF5A1C3E8}" type="presParOf" srcId="{22CDD07E-8295-4127-B0EC-5C1969CF65D5}" destId="{B93C9195-A706-4E63-A4CF-97C4CEB06C23}" srcOrd="1" destOrd="0" presId="urn:microsoft.com/office/officeart/2016/7/layout/VerticalSolidActionList"/>
    <dgm:cxn modelId="{EF938B13-EBB5-411F-B569-A0B9D2CC6FF9}" type="presParOf" srcId="{22CDD07E-8295-4127-B0EC-5C1969CF65D5}" destId="{87926640-E3E0-4F72-AB63-14A8DD494046}" srcOrd="2" destOrd="0" presId="urn:microsoft.com/office/officeart/2016/7/layout/VerticalSolidActionList"/>
    <dgm:cxn modelId="{64388C45-B3F2-4DED-BED7-4A6206E5D0EF}" type="presParOf" srcId="{87926640-E3E0-4F72-AB63-14A8DD494046}" destId="{542E0D65-67BE-4213-B810-38756E15858C}" srcOrd="0" destOrd="0" presId="urn:microsoft.com/office/officeart/2016/7/layout/VerticalSolidActionList"/>
    <dgm:cxn modelId="{9BBC0948-4B11-4D10-BF1C-778BC9B3A56D}" type="presParOf" srcId="{87926640-E3E0-4F72-AB63-14A8DD494046}" destId="{398EC99C-16CA-4B10-8918-ADD7242C3F22}" srcOrd="1" destOrd="0" presId="urn:microsoft.com/office/officeart/2016/7/layout/VerticalSolidActionList"/>
    <dgm:cxn modelId="{70D858B2-EA65-4590-BD99-9143CB739646}" type="presParOf" srcId="{22CDD07E-8295-4127-B0EC-5C1969CF65D5}" destId="{A2EE37E5-44B1-4246-B557-B3D039FD6255}" srcOrd="3" destOrd="0" presId="urn:microsoft.com/office/officeart/2016/7/layout/VerticalSolidActionList"/>
    <dgm:cxn modelId="{FD9C1308-C336-40F6-A46D-8155470A9100}" type="presParOf" srcId="{22CDD07E-8295-4127-B0EC-5C1969CF65D5}" destId="{BA0553ED-0FE7-44E8-BD07-00FD241C348B}" srcOrd="4" destOrd="0" presId="urn:microsoft.com/office/officeart/2016/7/layout/VerticalSolidActionList"/>
    <dgm:cxn modelId="{4CBD85D8-E447-4B66-AB35-C8CC0523221E}" type="presParOf" srcId="{BA0553ED-0FE7-44E8-BD07-00FD241C348B}" destId="{BF6A96FD-0179-4ECE-A8F9-6D91E2C2FA5A}" srcOrd="0" destOrd="0" presId="urn:microsoft.com/office/officeart/2016/7/layout/VerticalSolidActionList"/>
    <dgm:cxn modelId="{C2B27222-376C-474D-9844-400AF0959F52}" type="presParOf" srcId="{BA0553ED-0FE7-44E8-BD07-00FD241C348B}" destId="{E14862E3-7E29-4D1B-B340-93B3F1F1195F}" srcOrd="1" destOrd="0" presId="urn:microsoft.com/office/officeart/2016/7/layout/VerticalSolid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8571F-42E5-475C-A5F2-FE22E528A8B8}">
      <dsp:nvSpPr>
        <dsp:cNvPr id="0" name=""/>
        <dsp:cNvSpPr/>
      </dsp:nvSpPr>
      <dsp:spPr>
        <a:xfrm>
          <a:off x="861702" y="1643"/>
          <a:ext cx="3446811" cy="1684439"/>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878" tIns="427848" rIns="66878" bIns="427848" numCol="1" spcCol="1270" anchor="ctr" anchorCtr="0">
          <a:noAutofit/>
        </a:bodyPr>
        <a:lstStyle/>
        <a:p>
          <a:pPr marL="0" lvl="0" indent="0" algn="l" defTabSz="1422400">
            <a:lnSpc>
              <a:spcPct val="90000"/>
            </a:lnSpc>
            <a:spcBef>
              <a:spcPct val="0"/>
            </a:spcBef>
            <a:spcAft>
              <a:spcPct val="35000"/>
            </a:spcAft>
            <a:buNone/>
          </a:pPr>
          <a:r>
            <a:rPr lang="en-US" sz="3200" kern="1200" dirty="0"/>
            <a:t>Seek  Guidance from the Lord </a:t>
          </a:r>
        </a:p>
      </dsp:txBody>
      <dsp:txXfrm>
        <a:off x="861702" y="1643"/>
        <a:ext cx="3446811" cy="1684439"/>
      </dsp:txXfrm>
    </dsp:sp>
    <dsp:sp modelId="{A275C06E-0015-4662-BECE-7A8FEEC879AF}">
      <dsp:nvSpPr>
        <dsp:cNvPr id="0" name=""/>
        <dsp:cNvSpPr/>
      </dsp:nvSpPr>
      <dsp:spPr>
        <a:xfrm>
          <a:off x="0" y="1643"/>
          <a:ext cx="861702" cy="168443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45598" tIns="166385" rIns="45598" bIns="166385" numCol="1" spcCol="1270" anchor="ctr" anchorCtr="0">
          <a:noAutofit/>
        </a:bodyPr>
        <a:lstStyle/>
        <a:p>
          <a:pPr marL="0" lvl="0" indent="0" algn="ctr" defTabSz="1155700">
            <a:lnSpc>
              <a:spcPct val="90000"/>
            </a:lnSpc>
            <a:spcBef>
              <a:spcPct val="0"/>
            </a:spcBef>
            <a:spcAft>
              <a:spcPct val="35000"/>
            </a:spcAft>
            <a:buNone/>
          </a:pPr>
          <a:r>
            <a:rPr lang="en-US" sz="2600" kern="1200"/>
            <a:t>Seek</a:t>
          </a:r>
        </a:p>
      </dsp:txBody>
      <dsp:txXfrm>
        <a:off x="0" y="1643"/>
        <a:ext cx="861702" cy="1684439"/>
      </dsp:txXfrm>
    </dsp:sp>
    <dsp:sp modelId="{398EC99C-16CA-4B10-8918-ADD7242C3F22}">
      <dsp:nvSpPr>
        <dsp:cNvPr id="0" name=""/>
        <dsp:cNvSpPr/>
      </dsp:nvSpPr>
      <dsp:spPr>
        <a:xfrm>
          <a:off x="861702" y="1787149"/>
          <a:ext cx="3446811" cy="1684439"/>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878" tIns="427848" rIns="66878" bIns="427848" numCol="1" spcCol="1270" anchor="ctr" anchorCtr="0">
          <a:noAutofit/>
        </a:bodyPr>
        <a:lstStyle/>
        <a:p>
          <a:pPr marL="0" lvl="0" indent="0" algn="l" defTabSz="1422400">
            <a:lnSpc>
              <a:spcPct val="90000"/>
            </a:lnSpc>
            <a:spcBef>
              <a:spcPct val="0"/>
            </a:spcBef>
            <a:spcAft>
              <a:spcPct val="35000"/>
            </a:spcAft>
            <a:buNone/>
          </a:pPr>
          <a:r>
            <a:rPr lang="en-US" sz="3200" kern="1200" dirty="0"/>
            <a:t>Teach the Law  (</a:t>
          </a:r>
          <a:r>
            <a:rPr lang="en-US" sz="3200" kern="1200" dirty="0" err="1"/>
            <a:t>Deut</a:t>
          </a:r>
          <a:r>
            <a:rPr lang="en-US" sz="3200" kern="1200" dirty="0"/>
            <a:t> 33:10)</a:t>
          </a:r>
        </a:p>
      </dsp:txBody>
      <dsp:txXfrm>
        <a:off x="861702" y="1787149"/>
        <a:ext cx="3446811" cy="1684439"/>
      </dsp:txXfrm>
    </dsp:sp>
    <dsp:sp modelId="{542E0D65-67BE-4213-B810-38756E15858C}">
      <dsp:nvSpPr>
        <dsp:cNvPr id="0" name=""/>
        <dsp:cNvSpPr/>
      </dsp:nvSpPr>
      <dsp:spPr>
        <a:xfrm>
          <a:off x="0" y="1787149"/>
          <a:ext cx="861702" cy="168443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45598" tIns="166385" rIns="45598" bIns="166385" numCol="1" spcCol="1270" anchor="ctr" anchorCtr="0">
          <a:noAutofit/>
        </a:bodyPr>
        <a:lstStyle/>
        <a:p>
          <a:pPr marL="0" lvl="0" indent="0" algn="ctr" defTabSz="1155700">
            <a:lnSpc>
              <a:spcPct val="90000"/>
            </a:lnSpc>
            <a:spcBef>
              <a:spcPct val="0"/>
            </a:spcBef>
            <a:spcAft>
              <a:spcPct val="35000"/>
            </a:spcAft>
            <a:buNone/>
          </a:pPr>
          <a:r>
            <a:rPr lang="en-US" sz="2600" kern="1200"/>
            <a:t>Teach</a:t>
          </a:r>
        </a:p>
      </dsp:txBody>
      <dsp:txXfrm>
        <a:off x="0" y="1787149"/>
        <a:ext cx="861702" cy="1684439"/>
      </dsp:txXfrm>
    </dsp:sp>
    <dsp:sp modelId="{E14862E3-7E29-4D1B-B340-93B3F1F1195F}">
      <dsp:nvSpPr>
        <dsp:cNvPr id="0" name=""/>
        <dsp:cNvSpPr/>
      </dsp:nvSpPr>
      <dsp:spPr>
        <a:xfrm>
          <a:off x="857868" y="3574298"/>
          <a:ext cx="3446811" cy="1684439"/>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878" tIns="427848" rIns="66878" bIns="427848" numCol="1" spcCol="1270" anchor="t" anchorCtr="0">
          <a:noAutofit/>
        </a:bodyPr>
        <a:lstStyle/>
        <a:p>
          <a:pPr marL="0" lvl="0" indent="0" algn="l" defTabSz="1066800">
            <a:lnSpc>
              <a:spcPct val="90000"/>
            </a:lnSpc>
            <a:spcBef>
              <a:spcPct val="0"/>
            </a:spcBef>
            <a:spcAft>
              <a:spcPct val="35000"/>
            </a:spcAft>
            <a:buNone/>
          </a:pPr>
          <a:r>
            <a:rPr lang="en-US" sz="2400" kern="1200" dirty="0"/>
            <a:t>Offer Sacrifice (Heb 5:1-3)</a:t>
          </a:r>
        </a:p>
        <a:p>
          <a:pPr marL="171450" lvl="1" indent="-171450" algn="l" defTabSz="800100">
            <a:lnSpc>
              <a:spcPct val="90000"/>
            </a:lnSpc>
            <a:spcBef>
              <a:spcPct val="0"/>
            </a:spcBef>
            <a:spcAft>
              <a:spcPct val="15000"/>
            </a:spcAft>
            <a:buChar char="•"/>
          </a:pPr>
          <a:r>
            <a:rPr lang="en-US" sz="1800" kern="1200" dirty="0"/>
            <a:t>Served as mediator between God and the people</a:t>
          </a:r>
        </a:p>
        <a:p>
          <a:pPr marL="171450" lvl="1" indent="-171450" algn="l" defTabSz="800100">
            <a:lnSpc>
              <a:spcPct val="90000"/>
            </a:lnSpc>
            <a:spcBef>
              <a:spcPct val="0"/>
            </a:spcBef>
            <a:spcAft>
              <a:spcPct val="15000"/>
            </a:spcAft>
            <a:buChar char="•"/>
          </a:pPr>
          <a:r>
            <a:rPr lang="en-US" sz="1800" kern="1200" dirty="0"/>
            <a:t>Heb 5:1</a:t>
          </a:r>
        </a:p>
      </dsp:txBody>
      <dsp:txXfrm>
        <a:off x="857868" y="3574298"/>
        <a:ext cx="3446811" cy="1684439"/>
      </dsp:txXfrm>
    </dsp:sp>
    <dsp:sp modelId="{BF6A96FD-0179-4ECE-A8F9-6D91E2C2FA5A}">
      <dsp:nvSpPr>
        <dsp:cNvPr id="0" name=""/>
        <dsp:cNvSpPr/>
      </dsp:nvSpPr>
      <dsp:spPr>
        <a:xfrm>
          <a:off x="0" y="3572655"/>
          <a:ext cx="861702" cy="1684439"/>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45598" tIns="166385" rIns="45598" bIns="166385" numCol="1" spcCol="1270" anchor="ctr" anchorCtr="0">
          <a:noAutofit/>
        </a:bodyPr>
        <a:lstStyle/>
        <a:p>
          <a:pPr marL="0" lvl="0" indent="0" algn="ctr" defTabSz="1155700">
            <a:lnSpc>
              <a:spcPct val="90000"/>
            </a:lnSpc>
            <a:spcBef>
              <a:spcPct val="0"/>
            </a:spcBef>
            <a:spcAft>
              <a:spcPct val="35000"/>
            </a:spcAft>
            <a:buNone/>
          </a:pPr>
          <a:r>
            <a:rPr lang="en-US" sz="2600" kern="1200"/>
            <a:t>Offer</a:t>
          </a:r>
        </a:p>
      </dsp:txBody>
      <dsp:txXfrm>
        <a:off x="0" y="3572655"/>
        <a:ext cx="861702" cy="1684439"/>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76803"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A5155F23-2051-4746-89C3-0D52F7BB513F}" type="datetimeFigureOut">
              <a:rPr lang="en-US" altLang="en-US"/>
              <a:pPr/>
              <a:t>1/16/2025</a:t>
            </a:fld>
            <a:endParaRPr lang="en-US" altLang="en-US"/>
          </a:p>
        </p:txBody>
      </p:sp>
      <p:sp>
        <p:nvSpPr>
          <p:cNvPr id="76804"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76805"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822890A-9ECE-4EB9-BDA6-30187B6127F4}" type="slidenum">
              <a:rPr lang="en-US" altLang="en-US"/>
              <a:pPr/>
              <a:t>‹#›</a:t>
            </a:fld>
            <a:endParaRPr lang="en-US" altLang="en-US"/>
          </a:p>
        </p:txBody>
      </p:sp>
    </p:spTree>
    <p:extLst>
      <p:ext uri="{BB962C8B-B14F-4D97-AF65-F5344CB8AC3E}">
        <p14:creationId xmlns:p14="http://schemas.microsoft.com/office/powerpoint/2010/main" val="2549416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090DDB7-75EE-4090-A030-4A732090304A}" type="datetimeFigureOut">
              <a:rPr lang="en-US"/>
              <a:pPr>
                <a:defRPr/>
              </a:pPr>
              <a:t>1/16/2025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2D124AD4-BAE0-4E98-B1D9-A29F32CE754C}" type="slidenum">
              <a:rPr lang="en-US" altLang="en-US"/>
              <a:pPr/>
              <a:t>‹#›</a:t>
            </a:fld>
            <a:endParaRPr lang="en-US" altLang="en-US"/>
          </a:p>
        </p:txBody>
      </p:sp>
    </p:spTree>
    <p:extLst>
      <p:ext uri="{BB962C8B-B14F-4D97-AF65-F5344CB8AC3E}">
        <p14:creationId xmlns:p14="http://schemas.microsoft.com/office/powerpoint/2010/main" val="27468312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usccb.org/bible/deuteronomy/10#05010008-h"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bible.usccb.org/bible/john/20#51020023-n" TargetMode="External"/><Relationship Id="rId3" Type="http://schemas.openxmlformats.org/officeDocument/2006/relationships/hyperlink" Target="https://bible.usccb.org/bible/john/20#51020021-1" TargetMode="External"/><Relationship Id="rId7" Type="http://schemas.openxmlformats.org/officeDocument/2006/relationships/hyperlink" Target="https://bible.usccb.org/bible/john/20#51020023-1"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bible.usccb.org/bible/john/20#51020022-m" TargetMode="External"/><Relationship Id="rId11" Type="http://schemas.openxmlformats.org/officeDocument/2006/relationships/hyperlink" Target="https://bible.usccb.org/bible/isaiah/61#29061002-b" TargetMode="External"/><Relationship Id="rId5" Type="http://schemas.openxmlformats.org/officeDocument/2006/relationships/hyperlink" Target="https://bible.usccb.org/bible/john/20#51020022-1" TargetMode="External"/><Relationship Id="rId10" Type="http://schemas.openxmlformats.org/officeDocument/2006/relationships/hyperlink" Target="https://bible.usccb.org/bible/isaiah/61#29061001-a" TargetMode="External"/><Relationship Id="rId4" Type="http://schemas.openxmlformats.org/officeDocument/2006/relationships/hyperlink" Target="https://bible.usccb.org/bible/john/20#51020021-l" TargetMode="External"/><Relationship Id="rId9" Type="http://schemas.openxmlformats.org/officeDocument/2006/relationships/hyperlink" Target="https://bible.usccb.org/bible/isaiah/61#29061001-1"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3DDCC20-2C0A-417B-9F9E-5C797DC9757A}" type="slidenum">
              <a:rPr lang="en-US" altLang="en-US"/>
              <a:pPr/>
              <a:t>1</a:t>
            </a:fld>
            <a:endParaRPr lang="en-US" altLang="en-US"/>
          </a:p>
        </p:txBody>
      </p:sp>
    </p:spTree>
    <p:extLst>
      <p:ext uri="{BB962C8B-B14F-4D97-AF65-F5344CB8AC3E}">
        <p14:creationId xmlns:p14="http://schemas.microsoft.com/office/powerpoint/2010/main" val="3747191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81B2D4E1-AFB4-4FDE-984F-77034E796C23}" type="slidenum">
              <a:rPr lang="en-US" altLang="en-US"/>
              <a:pPr/>
              <a:t>10</a:t>
            </a:fld>
            <a:endParaRPr lang="en-US" altLang="en-US"/>
          </a:p>
        </p:txBody>
      </p:sp>
    </p:spTree>
    <p:extLst>
      <p:ext uri="{BB962C8B-B14F-4D97-AF65-F5344CB8AC3E}">
        <p14:creationId xmlns:p14="http://schemas.microsoft.com/office/powerpoint/2010/main" val="456342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God revealed the Law to Moses and instructed Moses to construct a sanctuary—a holy place—where God may dwell among the people, and to consecrate priests to serve Him there.</a:t>
            </a:r>
          </a:p>
          <a:p>
            <a:pPr>
              <a:spcBef>
                <a:spcPct val="0"/>
              </a:spcBef>
            </a:pPr>
            <a:r>
              <a:rPr lang="en-US" altLang="en-US" dirty="0"/>
              <a:t>Priests sacred to God in the sense they were consecrated and set aside for service of God (Numbers 8:14, </a:t>
            </a:r>
            <a:r>
              <a:rPr lang="en-US" altLang="en-US" dirty="0" err="1"/>
              <a:t>Deut</a:t>
            </a:r>
            <a:r>
              <a:rPr lang="en-US" altLang="en-US" dirty="0"/>
              <a:t> 10:8)</a:t>
            </a:r>
          </a:p>
          <a:p>
            <a:pPr>
              <a:spcBef>
                <a:spcPct val="0"/>
              </a:spcBef>
            </a:pPr>
            <a:endParaRPr lang="en-US" altLang="en-US" dirty="0"/>
          </a:p>
          <a:p>
            <a:pPr>
              <a:spcBef>
                <a:spcPct val="0"/>
              </a:spcBef>
            </a:pPr>
            <a:r>
              <a:rPr lang="en-US" altLang="en-US" dirty="0" err="1"/>
              <a:t>Deut</a:t>
            </a:r>
            <a:r>
              <a:rPr lang="en-US" altLang="en-US" dirty="0"/>
              <a:t>:  </a:t>
            </a:r>
            <a:r>
              <a:rPr lang="en-US" dirty="0"/>
              <a:t>At that time the LORD set apart the tribe of Levi to carry the ark of the covenant of the </a:t>
            </a:r>
            <a:r>
              <a:rPr lang="en-US" dirty="0" err="1"/>
              <a:t>LORD,</a:t>
            </a:r>
            <a:r>
              <a:rPr lang="en-US" baseline="30000" dirty="0" err="1">
                <a:hlinkClick r:id="rId3"/>
              </a:rPr>
              <a:t>h</a:t>
            </a:r>
            <a:r>
              <a:rPr lang="en-US" dirty="0"/>
              <a:t> to stand before the LORD to minister to him, and to bless in his name, as they have done to this day</a:t>
            </a:r>
          </a:p>
          <a:p>
            <a:pPr>
              <a:spcBef>
                <a:spcPct val="0"/>
              </a:spcBef>
            </a:pPr>
            <a:endParaRPr lang="en-US" altLang="en-US" dirty="0"/>
          </a:p>
          <a:p>
            <a:pPr>
              <a:spcBef>
                <a:spcPct val="0"/>
              </a:spcBef>
            </a:pPr>
            <a:r>
              <a:rPr lang="en-US" altLang="en-US" dirty="0"/>
              <a:t>Ex 28 describes ornate vestments the priests (sons of Aaron) are to wear when performing their priestly duties</a:t>
            </a:r>
          </a:p>
          <a:p>
            <a:pPr>
              <a:spcBef>
                <a:spcPct val="0"/>
              </a:spcBef>
            </a:pPr>
            <a:endParaRPr lang="en-US" altLang="en-US" dirty="0"/>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AA36515-6226-493E-A906-D6B4CCB1A31D}" type="slidenum">
              <a:rPr lang="en-US" altLang="en-US"/>
              <a:pPr/>
              <a:t>11</a:t>
            </a:fld>
            <a:endParaRPr lang="en-US" altLang="en-US"/>
          </a:p>
        </p:txBody>
      </p:sp>
    </p:spTree>
    <p:extLst>
      <p:ext uri="{BB962C8B-B14F-4D97-AF65-F5344CB8AC3E}">
        <p14:creationId xmlns:p14="http://schemas.microsoft.com/office/powerpoint/2010/main" val="1136108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FC0339D-291D-476D-8F5B-02BEDE4B6558}" type="slidenum">
              <a:rPr lang="en-US" altLang="en-US"/>
              <a:pPr/>
              <a:t>12</a:t>
            </a:fld>
            <a:endParaRPr lang="en-US" altLang="en-US"/>
          </a:p>
        </p:txBody>
      </p:sp>
    </p:spTree>
    <p:extLst>
      <p:ext uri="{BB962C8B-B14F-4D97-AF65-F5344CB8AC3E}">
        <p14:creationId xmlns:p14="http://schemas.microsoft.com/office/powerpoint/2010/main" val="3109515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p. 323 in bible</a:t>
            </a:r>
          </a:p>
          <a:p>
            <a:pPr>
              <a:spcBef>
                <a:spcPct val="0"/>
              </a:spcBef>
            </a:pPr>
            <a:endParaRPr lang="en-US" altLang="en-US"/>
          </a:p>
          <a:p>
            <a:pPr>
              <a:spcBef>
                <a:spcPct val="0"/>
              </a:spcBef>
            </a:pPr>
            <a:r>
              <a:rPr lang="en-US" altLang="en-US"/>
              <a:t>COCC #1545:  The redemptive sacrifice of Christ is unique, accomplished once for all; yet it is made present in the Eucharistic sacrifice of the church.  The same is true of the one priesthood of Christ: it is made present through the ministerial priesthood without diminishing the uniqueness of Christ's priesthood.  Only Christ is the true priest, the others being only his ministers.  (St Thomas Aquinas, Heb 8,4</a:t>
            </a:r>
          </a:p>
          <a:p>
            <a:pPr>
              <a:spcBef>
                <a:spcPct val="0"/>
              </a:spcBef>
            </a:pPr>
            <a:endParaRPr lang="en-US" altLang="en-US"/>
          </a:p>
          <a:p>
            <a:pPr>
              <a:spcBef>
                <a:spcPct val="0"/>
              </a:spcBef>
            </a:pPr>
            <a:r>
              <a:rPr lang="en-US" altLang="en-US"/>
              <a:t>Letter to Hebrews discusses the Priesthood of Jesus</a:t>
            </a:r>
          </a:p>
          <a:p>
            <a:pPr>
              <a:spcBef>
                <a:spcPct val="0"/>
              </a:spcBef>
            </a:pPr>
            <a:endParaRPr lang="en-US" altLang="en-US"/>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65153F3-A121-4F3B-BA3C-6285626BBD26}" type="slidenum">
              <a:rPr lang="en-US" altLang="en-US"/>
              <a:pPr/>
              <a:t>13</a:t>
            </a:fld>
            <a:endParaRPr lang="en-US" altLang="en-US"/>
          </a:p>
        </p:txBody>
      </p:sp>
    </p:spTree>
    <p:extLst>
      <p:ext uri="{BB962C8B-B14F-4D97-AF65-F5344CB8AC3E}">
        <p14:creationId xmlns:p14="http://schemas.microsoft.com/office/powerpoint/2010/main" val="305763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en-US" baseline="30000" dirty="0">
                <a:hlinkClick r:id="rId3"/>
              </a:rPr>
              <a:t>*</a:t>
            </a:r>
            <a:r>
              <a:rPr lang="en-US" dirty="0"/>
              <a:t> [Jesus] said to them </a:t>
            </a:r>
            <a:r>
              <a:rPr lang="en-US" dirty="0" err="1"/>
              <a:t>again,</a:t>
            </a:r>
            <a:r>
              <a:rPr lang="en-US" baseline="30000" dirty="0" err="1">
                <a:hlinkClick r:id="rId4"/>
              </a:rPr>
              <a:t>l</a:t>
            </a:r>
            <a:r>
              <a:rPr lang="en-US" dirty="0"/>
              <a:t> “Peace be with you. As the Father has sent me, so I send you.” </a:t>
            </a:r>
          </a:p>
          <a:p>
            <a:r>
              <a:rPr lang="en-US" dirty="0"/>
              <a:t>22</a:t>
            </a:r>
            <a:r>
              <a:rPr lang="en-US" baseline="30000" dirty="0">
                <a:hlinkClick r:id="rId5"/>
              </a:rPr>
              <a:t>*</a:t>
            </a:r>
            <a:r>
              <a:rPr lang="en-US" dirty="0"/>
              <a:t> And when he had said this, he breathed on them and said to </a:t>
            </a:r>
            <a:r>
              <a:rPr lang="en-US" dirty="0" err="1"/>
              <a:t>them,</a:t>
            </a:r>
            <a:r>
              <a:rPr lang="en-US" baseline="30000" dirty="0" err="1">
                <a:hlinkClick r:id="rId6"/>
              </a:rPr>
              <a:t>m</a:t>
            </a:r>
            <a:r>
              <a:rPr lang="en-US" dirty="0"/>
              <a:t> “Receive the holy Spirit. </a:t>
            </a:r>
          </a:p>
          <a:p>
            <a:r>
              <a:rPr lang="en-US" dirty="0"/>
              <a:t>23</a:t>
            </a:r>
            <a:r>
              <a:rPr lang="en-US" baseline="30000" dirty="0">
                <a:hlinkClick r:id="rId7"/>
              </a:rPr>
              <a:t>*</a:t>
            </a:r>
            <a:r>
              <a:rPr lang="en-US" dirty="0"/>
              <a:t> </a:t>
            </a:r>
            <a:r>
              <a:rPr lang="en-US" baseline="30000" dirty="0">
                <a:hlinkClick r:id="rId8"/>
              </a:rPr>
              <a:t>n</a:t>
            </a:r>
            <a:r>
              <a:rPr lang="en-US" dirty="0"/>
              <a:t> Whose sins you forgive are forgiven them, and whose sins you retain are retained.” </a:t>
            </a:r>
          </a:p>
          <a:p>
            <a:pPr>
              <a:spcBef>
                <a:spcPct val="0"/>
              </a:spcBef>
            </a:pPr>
            <a:endParaRPr lang="en-US" altLang="en-US" dirty="0"/>
          </a:p>
          <a:p>
            <a:endParaRPr lang="en-US" dirty="0"/>
          </a:p>
          <a:p>
            <a:r>
              <a:rPr lang="en-US" baseline="30000" dirty="0">
                <a:hlinkClick r:id="rId9"/>
              </a:rPr>
              <a:t>*</a:t>
            </a:r>
            <a:r>
              <a:rPr lang="en-US" dirty="0"/>
              <a:t> The spirit of the Lord GOD is upon me,</a:t>
            </a:r>
          </a:p>
          <a:p>
            <a:r>
              <a:rPr lang="en-US" dirty="0"/>
              <a:t>because the LORD has anointed me;</a:t>
            </a:r>
          </a:p>
          <a:p>
            <a:r>
              <a:rPr lang="en-US" dirty="0"/>
              <a:t>He has sent me to bring good news to the afflicted,</a:t>
            </a:r>
          </a:p>
          <a:p>
            <a:r>
              <a:rPr lang="en-US" dirty="0"/>
              <a:t>to bind up the brokenhearted,</a:t>
            </a:r>
          </a:p>
          <a:p>
            <a:r>
              <a:rPr lang="en-US" dirty="0"/>
              <a:t>To proclaim liberty to the captives,</a:t>
            </a:r>
          </a:p>
          <a:p>
            <a:r>
              <a:rPr lang="en-US" dirty="0"/>
              <a:t>release to the </a:t>
            </a:r>
            <a:r>
              <a:rPr lang="en-US" dirty="0" err="1"/>
              <a:t>prisoners,</a:t>
            </a:r>
            <a:r>
              <a:rPr lang="en-US" baseline="30000" dirty="0" err="1">
                <a:hlinkClick r:id="rId10"/>
              </a:rPr>
              <a:t>a</a:t>
            </a:r>
            <a:endParaRPr lang="en-US" dirty="0"/>
          </a:p>
          <a:p>
            <a:r>
              <a:rPr lang="en-US" dirty="0"/>
              <a:t>2To announce a year of favor from the LORD</a:t>
            </a:r>
          </a:p>
          <a:p>
            <a:r>
              <a:rPr lang="en-US" dirty="0"/>
              <a:t>and a day of vindication by our God;</a:t>
            </a:r>
          </a:p>
          <a:p>
            <a:r>
              <a:rPr lang="en-US" dirty="0"/>
              <a:t>To comfort all who </a:t>
            </a:r>
            <a:r>
              <a:rPr lang="en-US" dirty="0" err="1"/>
              <a:t>mourn;</a:t>
            </a:r>
            <a:r>
              <a:rPr lang="en-US" baseline="30000" dirty="0" err="1">
                <a:hlinkClick r:id="rId11"/>
              </a:rPr>
              <a:t>b</a:t>
            </a:r>
            <a:endParaRPr lang="en-US" dirty="0"/>
          </a:p>
          <a:p>
            <a:r>
              <a:rPr lang="en-US" dirty="0"/>
              <a:t>3to place on those who mourn in Zion</a:t>
            </a:r>
          </a:p>
          <a:p>
            <a:r>
              <a:rPr lang="en-US" dirty="0"/>
              <a:t>a diadem instead of ashes,</a:t>
            </a:r>
          </a:p>
          <a:p>
            <a:pPr>
              <a:spcBef>
                <a:spcPct val="0"/>
              </a:spcBef>
            </a:pPr>
            <a:endParaRPr lang="en-US" altLang="en-US" dirty="0"/>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46BAC63-8EDD-468C-BD5E-7483B1A8C3B6}" type="slidenum">
              <a:rPr lang="en-US" altLang="en-US"/>
              <a:pPr/>
              <a:t>14</a:t>
            </a:fld>
            <a:endParaRPr lang="en-US" altLang="en-US"/>
          </a:p>
        </p:txBody>
      </p:sp>
    </p:spTree>
    <p:extLst>
      <p:ext uri="{BB962C8B-B14F-4D97-AF65-F5344CB8AC3E}">
        <p14:creationId xmlns:p14="http://schemas.microsoft.com/office/powerpoint/2010/main" val="3049683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1B1AB5E-22D5-4B33-AC77-8134521B98C7}" type="slidenum">
              <a:rPr lang="en-US" altLang="en-US"/>
              <a:pPr/>
              <a:t>15</a:t>
            </a:fld>
            <a:endParaRPr lang="en-US" altLang="en-US"/>
          </a:p>
        </p:txBody>
      </p:sp>
    </p:spTree>
    <p:extLst>
      <p:ext uri="{BB962C8B-B14F-4D97-AF65-F5344CB8AC3E}">
        <p14:creationId xmlns:p14="http://schemas.microsoft.com/office/powerpoint/2010/main" val="2206400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74107CC-F750-432B-BB15-9CA42A32DC7B}" type="slidenum">
              <a:rPr lang="en-US" altLang="en-US"/>
              <a:pPr/>
              <a:t>16</a:t>
            </a:fld>
            <a:endParaRPr lang="en-US" altLang="en-US"/>
          </a:p>
        </p:txBody>
      </p:sp>
    </p:spTree>
    <p:extLst>
      <p:ext uri="{BB962C8B-B14F-4D97-AF65-F5344CB8AC3E}">
        <p14:creationId xmlns:p14="http://schemas.microsoft.com/office/powerpoint/2010/main" val="1817828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EEC43ED-32EE-452F-A700-73B5DCEAF89E}" type="slidenum">
              <a:rPr lang="en-US" altLang="en-US"/>
              <a:pPr/>
              <a:t>17</a:t>
            </a:fld>
            <a:endParaRPr lang="en-US" altLang="en-US"/>
          </a:p>
        </p:txBody>
      </p:sp>
    </p:spTree>
    <p:extLst>
      <p:ext uri="{BB962C8B-B14F-4D97-AF65-F5344CB8AC3E}">
        <p14:creationId xmlns:p14="http://schemas.microsoft.com/office/powerpoint/2010/main" val="1875499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F8CAC91-E0E5-4065-9FAB-7D420A5CF5A5}" type="slidenum">
              <a:rPr lang="en-US" altLang="en-US"/>
              <a:pPr/>
              <a:t>18</a:t>
            </a:fld>
            <a:endParaRPr lang="en-US" altLang="en-US"/>
          </a:p>
        </p:txBody>
      </p:sp>
    </p:spTree>
    <p:extLst>
      <p:ext uri="{BB962C8B-B14F-4D97-AF65-F5344CB8AC3E}">
        <p14:creationId xmlns:p14="http://schemas.microsoft.com/office/powerpoint/2010/main" val="1732903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BAFE642-5080-4EE1-9777-3889DC3EACEF}" type="slidenum">
              <a:rPr lang="en-US" altLang="en-US"/>
              <a:pPr/>
              <a:t>19</a:t>
            </a:fld>
            <a:endParaRPr lang="en-US" altLang="en-US"/>
          </a:p>
        </p:txBody>
      </p:sp>
    </p:spTree>
    <p:extLst>
      <p:ext uri="{BB962C8B-B14F-4D97-AF65-F5344CB8AC3E}">
        <p14:creationId xmlns:p14="http://schemas.microsoft.com/office/powerpoint/2010/main" val="3799862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69A8A4E-AD71-408F-AA76-87E1B00DEE07}" type="slidenum">
              <a:rPr lang="en-US" altLang="en-US"/>
              <a:pPr/>
              <a:t>2</a:t>
            </a:fld>
            <a:endParaRPr lang="en-US" altLang="en-US"/>
          </a:p>
        </p:txBody>
      </p:sp>
    </p:spTree>
    <p:extLst>
      <p:ext uri="{BB962C8B-B14F-4D97-AF65-F5344CB8AC3E}">
        <p14:creationId xmlns:p14="http://schemas.microsoft.com/office/powerpoint/2010/main" val="1676525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Donatists were heresy that said the Church had to be without sinners….especially the priests.  St Augustine led the charge against the heresy</a:t>
            </a: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87ADE0F2-A22C-408E-87B9-79282C054A03}" type="slidenum">
              <a:rPr lang="en-US" altLang="en-US"/>
              <a:pPr/>
              <a:t>20</a:t>
            </a:fld>
            <a:endParaRPr lang="en-US" altLang="en-US"/>
          </a:p>
        </p:txBody>
      </p:sp>
    </p:spTree>
    <p:extLst>
      <p:ext uri="{BB962C8B-B14F-4D97-AF65-F5344CB8AC3E}">
        <p14:creationId xmlns:p14="http://schemas.microsoft.com/office/powerpoint/2010/main" val="665911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D98FD4A-F7B4-4947-A646-4486CB3F8CC1}" type="slidenum">
              <a:rPr lang="en-US" altLang="en-US"/>
              <a:pPr/>
              <a:t>21</a:t>
            </a:fld>
            <a:endParaRPr lang="en-US" altLang="en-US"/>
          </a:p>
        </p:txBody>
      </p:sp>
    </p:spTree>
    <p:extLst>
      <p:ext uri="{BB962C8B-B14F-4D97-AF65-F5344CB8AC3E}">
        <p14:creationId xmlns:p14="http://schemas.microsoft.com/office/powerpoint/2010/main" val="4253713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Lord, fill with the gift of the holy spirit him whom you have deigned to raise to the rank of the priesthood, that he may be worthy to stand without reproach before your altar, to proclaim the gospel of your kingdom, to fulfill the ministry of your word of truth, to offer you spiritual gifts and sacrifiaces, to renew your people by the bath of rebirth; so that he may go out to meet our great God and Savior Jesus Christ, your only son, on the day of his second coming, and may receive from your vast goodness the recompense for a faithful administration of his order.</a:t>
            </a:r>
          </a:p>
          <a:p>
            <a:pPr>
              <a:spcBef>
                <a:spcPct val="0"/>
              </a:spcBef>
            </a:pPr>
            <a:endParaRPr lang="en-US" altLang="en-US"/>
          </a:p>
          <a:p>
            <a:pPr>
              <a:spcBef>
                <a:spcPct val="0"/>
              </a:spcBef>
            </a:pPr>
            <a:r>
              <a:rPr lang="en-US" altLang="en-US"/>
              <a:t>Byzantine Rite of Ordination</a:t>
            </a:r>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8E778ABB-4FC0-4C13-BF0E-19A7F6C9E46B}" type="slidenum">
              <a:rPr lang="en-US" altLang="en-US"/>
              <a:pPr/>
              <a:t>22</a:t>
            </a:fld>
            <a:endParaRPr lang="en-US" altLang="en-US"/>
          </a:p>
        </p:txBody>
      </p:sp>
    </p:spTree>
    <p:extLst>
      <p:ext uri="{BB962C8B-B14F-4D97-AF65-F5344CB8AC3E}">
        <p14:creationId xmlns:p14="http://schemas.microsoft.com/office/powerpoint/2010/main" val="12815431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My story:</a:t>
            </a:r>
          </a:p>
          <a:p>
            <a:pPr>
              <a:spcBef>
                <a:spcPct val="0"/>
              </a:spcBef>
            </a:pPr>
            <a:endParaRPr lang="en-US" altLang="en-US" dirty="0"/>
          </a:p>
          <a:p>
            <a:pPr>
              <a:spcBef>
                <a:spcPct val="0"/>
              </a:spcBef>
            </a:pPr>
            <a:r>
              <a:rPr lang="en-US" altLang="en-US" dirty="0"/>
              <a:t>Growing up Catholic; serving at 4</a:t>
            </a:r>
            <a:r>
              <a:rPr lang="en-US" altLang="en-US" baseline="30000" dirty="0"/>
              <a:t>th</a:t>
            </a:r>
            <a:r>
              <a:rPr lang="en-US" altLang="en-US" dirty="0"/>
              <a:t> grade (in Latin)</a:t>
            </a:r>
          </a:p>
          <a:p>
            <a:pPr>
              <a:spcBef>
                <a:spcPct val="0"/>
              </a:spcBef>
            </a:pPr>
            <a:r>
              <a:rPr lang="en-US" altLang="en-US" dirty="0"/>
              <a:t>Active in church through high school and college</a:t>
            </a:r>
          </a:p>
          <a:p>
            <a:pPr>
              <a:spcBef>
                <a:spcPct val="0"/>
              </a:spcBef>
            </a:pPr>
            <a:r>
              <a:rPr lang="en-US" altLang="en-US" dirty="0"/>
              <a:t>In army, people peers/sub/sup seeking advice and counsel</a:t>
            </a:r>
          </a:p>
          <a:p>
            <a:pPr>
              <a:spcBef>
                <a:spcPct val="0"/>
              </a:spcBef>
            </a:pPr>
            <a:r>
              <a:rPr lang="en-US" altLang="en-US" dirty="0"/>
              <a:t>Avoided religious conversations as I found many to be hateful and prejudicial;</a:t>
            </a:r>
          </a:p>
          <a:p>
            <a:pPr>
              <a:spcBef>
                <a:spcPct val="0"/>
              </a:spcBef>
            </a:pPr>
            <a:r>
              <a:rPr lang="en-US" altLang="en-US" dirty="0"/>
              <a:t>Mr. </a:t>
            </a:r>
            <a:r>
              <a:rPr lang="en-US" altLang="en-US" dirty="0" err="1"/>
              <a:t>Cortesman</a:t>
            </a:r>
            <a:r>
              <a:rPr lang="en-US" altLang="en-US" dirty="0"/>
              <a:t> in Chicago</a:t>
            </a:r>
          </a:p>
          <a:p>
            <a:pPr>
              <a:spcBef>
                <a:spcPct val="0"/>
              </a:spcBef>
            </a:pPr>
            <a:r>
              <a:rPr lang="en-US" altLang="en-US" dirty="0"/>
              <a:t>PA talks with Fr. Mark; acceptance to seek possible calling to do more</a:t>
            </a:r>
          </a:p>
          <a:p>
            <a:pPr>
              <a:spcBef>
                <a:spcPct val="0"/>
              </a:spcBef>
            </a:pPr>
            <a:r>
              <a:rPr lang="en-US" altLang="en-US" dirty="0"/>
              <a:t>Retreat: unknown woman asking when will I be ordained?</a:t>
            </a:r>
          </a:p>
          <a:p>
            <a:pPr>
              <a:spcBef>
                <a:spcPct val="0"/>
              </a:spcBef>
            </a:pPr>
            <a:r>
              <a:rPr lang="en-US" altLang="en-US" dirty="0" err="1"/>
              <a:t>Sgt</a:t>
            </a:r>
            <a:r>
              <a:rPr lang="en-US" altLang="en-US" dirty="0"/>
              <a:t> </a:t>
            </a:r>
            <a:r>
              <a:rPr lang="en-US" altLang="en-US" dirty="0" err="1"/>
              <a:t>Rierson</a:t>
            </a:r>
            <a:r>
              <a:rPr lang="en-US" altLang="en-US" dirty="0"/>
              <a:t>, hateful, prejudiced, wife RCIA, daughter, prodigal son, father’s mercy and love</a:t>
            </a:r>
          </a:p>
          <a:p>
            <a:pPr>
              <a:spcBef>
                <a:spcPct val="0"/>
              </a:spcBef>
            </a:pPr>
            <a:r>
              <a:rPr lang="en-US" altLang="en-US" dirty="0"/>
              <a:t>Nancy how long a deacon? Act like her idea of deacon; helpful, getting mission done but always with respect</a:t>
            </a:r>
          </a:p>
          <a:p>
            <a:pPr>
              <a:spcBef>
                <a:spcPct val="0"/>
              </a:spcBef>
            </a:pPr>
            <a:r>
              <a:rPr lang="en-US" altLang="en-US" dirty="0"/>
              <a:t>Mary at </a:t>
            </a:r>
            <a:r>
              <a:rPr lang="en-US" altLang="en-US" dirty="0" err="1"/>
              <a:t>Gert’s</a:t>
            </a:r>
            <a:r>
              <a:rPr lang="en-US" altLang="en-US" dirty="0"/>
              <a:t> funeral to chaplain “he will be ordained deacon”</a:t>
            </a:r>
          </a:p>
          <a:p>
            <a:pPr>
              <a:spcBef>
                <a:spcPct val="0"/>
              </a:spcBef>
            </a:pPr>
            <a:r>
              <a:rPr lang="en-US" altLang="en-US" dirty="0"/>
              <a:t>Canonical retreat, prayer speak Lord; whom shall I send, here I am</a:t>
            </a:r>
          </a:p>
          <a:p>
            <a:pPr>
              <a:spcBef>
                <a:spcPct val="0"/>
              </a:spcBef>
            </a:pPr>
            <a:r>
              <a:rPr lang="en-US" altLang="en-US" dirty="0"/>
              <a:t>Acceptance, peace</a:t>
            </a:r>
          </a:p>
          <a:p>
            <a:pPr>
              <a:spcBef>
                <a:spcPct val="0"/>
              </a:spcBef>
            </a:pPr>
            <a:r>
              <a:rPr lang="en-US" altLang="en-US" dirty="0"/>
              <a:t>Touched by Holy Spirit while laying on cold marble floor while church prayed litany</a:t>
            </a:r>
          </a:p>
          <a:p>
            <a:pPr>
              <a:spcBef>
                <a:spcPct val="0"/>
              </a:spcBef>
            </a:pPr>
            <a:endParaRPr lang="en-US" altLang="en-US" dirty="0"/>
          </a:p>
          <a:p>
            <a:pPr>
              <a:spcBef>
                <a:spcPct val="0"/>
              </a:spcBef>
            </a:pPr>
            <a:endParaRPr lang="en-US" altLang="en-US" dirty="0"/>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2899D188-38BC-4477-A7A1-22F8A47EDE54}" type="slidenum">
              <a:rPr lang="en-US" altLang="en-US"/>
              <a:pPr/>
              <a:t>23</a:t>
            </a:fld>
            <a:endParaRPr lang="en-US" altLang="en-US"/>
          </a:p>
        </p:txBody>
      </p:sp>
    </p:spTree>
    <p:extLst>
      <p:ext uri="{BB962C8B-B14F-4D97-AF65-F5344CB8AC3E}">
        <p14:creationId xmlns:p14="http://schemas.microsoft.com/office/powerpoint/2010/main" val="343848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EB88643-A1DD-4DDF-9A4F-336228192944}" type="slidenum">
              <a:rPr lang="en-US" altLang="en-US"/>
              <a:pPr/>
              <a:t>24</a:t>
            </a:fld>
            <a:endParaRPr lang="en-US" altLang="en-US"/>
          </a:p>
        </p:txBody>
      </p:sp>
    </p:spTree>
    <p:extLst>
      <p:ext uri="{BB962C8B-B14F-4D97-AF65-F5344CB8AC3E}">
        <p14:creationId xmlns:p14="http://schemas.microsoft.com/office/powerpoint/2010/main" val="2227993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E754C06-4AA1-4019-8D28-4C955CA4A5D5}" type="slidenum">
              <a:rPr lang="en-US" altLang="en-US"/>
              <a:pPr/>
              <a:t>25</a:t>
            </a:fld>
            <a:endParaRPr lang="en-US" altLang="en-US"/>
          </a:p>
        </p:txBody>
      </p:sp>
    </p:spTree>
    <p:extLst>
      <p:ext uri="{BB962C8B-B14F-4D97-AF65-F5344CB8AC3E}">
        <p14:creationId xmlns:p14="http://schemas.microsoft.com/office/powerpoint/2010/main" val="17711668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65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042A2E5-FB97-426D-8B30-6973D21A84B7}" type="slidenum">
              <a:rPr lang="en-US" altLang="en-US"/>
              <a:pPr/>
              <a:t>26</a:t>
            </a:fld>
            <a:endParaRPr lang="en-US" altLang="en-US"/>
          </a:p>
        </p:txBody>
      </p:sp>
    </p:spTree>
    <p:extLst>
      <p:ext uri="{BB962C8B-B14F-4D97-AF65-F5344CB8AC3E}">
        <p14:creationId xmlns:p14="http://schemas.microsoft.com/office/powerpoint/2010/main" val="2466984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86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E1D35D42-14F4-4AA4-974D-B75B2D6FF87B}" type="slidenum">
              <a:rPr lang="en-US" altLang="en-US"/>
              <a:pPr/>
              <a:t>27</a:t>
            </a:fld>
            <a:endParaRPr lang="en-US" altLang="en-US"/>
          </a:p>
        </p:txBody>
      </p:sp>
    </p:spTree>
    <p:extLst>
      <p:ext uri="{BB962C8B-B14F-4D97-AF65-F5344CB8AC3E}">
        <p14:creationId xmlns:p14="http://schemas.microsoft.com/office/powerpoint/2010/main" val="37451280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Participate I ministry of Christ</a:t>
            </a:r>
          </a:p>
          <a:p>
            <a:pPr>
              <a:spcBef>
                <a:spcPct val="0"/>
              </a:spcBef>
            </a:pPr>
            <a:r>
              <a:rPr lang="en-US" altLang="en-US"/>
              <a:t>Apostolic succession through bishops</a:t>
            </a:r>
          </a:p>
          <a:p>
            <a:pPr>
              <a:spcBef>
                <a:spcPct val="0"/>
              </a:spcBef>
            </a:pPr>
            <a:r>
              <a:rPr lang="en-US" altLang="en-US"/>
              <a:t>God qualified the called</a:t>
            </a:r>
          </a:p>
          <a:p>
            <a:pPr>
              <a:spcBef>
                <a:spcPct val="0"/>
              </a:spcBef>
            </a:pPr>
            <a:r>
              <a:rPr lang="en-US" altLang="en-US"/>
              <a:t>Persona Christi, validity</a:t>
            </a:r>
          </a:p>
        </p:txBody>
      </p:sp>
      <p:sp>
        <p:nvSpPr>
          <p:cNvPr id="706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DCD40A5-6469-4801-A4D8-5031516C4E39}" type="slidenum">
              <a:rPr lang="en-US" altLang="en-US"/>
              <a:pPr/>
              <a:t>28</a:t>
            </a:fld>
            <a:endParaRPr lang="en-US" altLang="en-US"/>
          </a:p>
        </p:txBody>
      </p:sp>
    </p:spTree>
    <p:extLst>
      <p:ext uri="{BB962C8B-B14F-4D97-AF65-F5344CB8AC3E}">
        <p14:creationId xmlns:p14="http://schemas.microsoft.com/office/powerpoint/2010/main" val="36621836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Demand for priestesses is very recent in the history of humanity in Judaism and Christianity</a:t>
            </a:r>
          </a:p>
          <a:p>
            <a:pPr>
              <a:spcBef>
                <a:spcPct val="0"/>
              </a:spcBef>
            </a:pPr>
            <a:endParaRPr lang="en-US" altLang="en-US"/>
          </a:p>
          <a:p>
            <a:pPr>
              <a:spcBef>
                <a:spcPct val="0"/>
              </a:spcBef>
            </a:pPr>
            <a:r>
              <a:rPr lang="en-US" altLang="en-US"/>
              <a:t>Demand is very local, limited to Western Europe and North America</a:t>
            </a:r>
          </a:p>
          <a:p>
            <a:pPr>
              <a:spcBef>
                <a:spcPct val="0"/>
              </a:spcBef>
            </a:pPr>
            <a:endParaRPr lang="en-US" altLang="en-US"/>
          </a:p>
          <a:p>
            <a:pPr>
              <a:spcBef>
                <a:spcPct val="0"/>
              </a:spcBef>
            </a:pPr>
            <a:r>
              <a:rPr lang="en-US" altLang="en-US"/>
              <a:t>Demand is very secular, derived from secular feminism with a language of demands and rights.</a:t>
            </a:r>
          </a:p>
          <a:p>
            <a:pPr>
              <a:spcBef>
                <a:spcPct val="0"/>
              </a:spcBef>
            </a:pPr>
            <a:r>
              <a:rPr lang="en-US" altLang="en-US"/>
              <a:t>A demand for ordination as “empowerment” which is a radical misunderstanding of the priesthood.</a:t>
            </a:r>
          </a:p>
          <a:p>
            <a:pPr>
              <a:spcBef>
                <a:spcPct val="0"/>
              </a:spcBef>
            </a:pPr>
            <a:r>
              <a:rPr lang="en-US" altLang="en-US"/>
              <a:t>Priesthood is for service, not power.</a:t>
            </a:r>
          </a:p>
          <a:p>
            <a:pPr>
              <a:spcBef>
                <a:spcPct val="0"/>
              </a:spcBef>
            </a:pPr>
            <a:r>
              <a:rPr lang="en-US" altLang="en-US"/>
              <a:t>No one has a right to receive the sacrament of holy orders</a:t>
            </a:r>
          </a:p>
          <a:p>
            <a:pPr>
              <a:spcBef>
                <a:spcPct val="0"/>
              </a:spcBef>
            </a:pPr>
            <a:r>
              <a:rPr lang="en-US" altLang="en-US"/>
              <a:t>No one claims this office for himself, he is called to it by God and he submits himself humbly to the authority of the church…sacrament can only be received as an unmerited gift—like all sacraments.</a:t>
            </a:r>
          </a:p>
          <a:p>
            <a:pPr>
              <a:spcBef>
                <a:spcPct val="0"/>
              </a:spcBef>
            </a:pPr>
            <a:endParaRPr lang="en-US" altLang="en-US"/>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D24B68E-0EC9-44EF-B6D4-5B2C39D2D455}" type="slidenum">
              <a:rPr lang="en-US" altLang="en-US"/>
              <a:pPr/>
              <a:t>29</a:t>
            </a:fld>
            <a:endParaRPr lang="en-US" altLang="en-US"/>
          </a:p>
        </p:txBody>
      </p:sp>
    </p:spTree>
    <p:extLst>
      <p:ext uri="{BB962C8B-B14F-4D97-AF65-F5344CB8AC3E}">
        <p14:creationId xmlns:p14="http://schemas.microsoft.com/office/powerpoint/2010/main" val="509555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Christ came into the world to proclaim the good news of God’s mercy and salvation (Luke 4)</a:t>
            </a:r>
          </a:p>
          <a:p>
            <a:pPr>
              <a:spcBef>
                <a:spcPct val="0"/>
              </a:spcBef>
            </a:pPr>
            <a:endParaRPr lang="en-US" altLang="en-US"/>
          </a:p>
          <a:p>
            <a:pPr>
              <a:spcBef>
                <a:spcPct val="0"/>
              </a:spcBef>
            </a:pPr>
            <a:r>
              <a:rPr lang="en-US" altLang="en-US"/>
              <a:t>Through our baptism, we share in the common priesthood; we are anointed a priest who prays, and invites others to pray, we offer sacriface.</a:t>
            </a:r>
          </a:p>
          <a:p>
            <a:pPr>
              <a:spcBef>
                <a:spcPct val="0"/>
              </a:spcBef>
            </a:pPr>
            <a:endParaRPr lang="en-US" altLang="en-US"/>
          </a:p>
          <a:p>
            <a:pPr>
              <a:spcBef>
                <a:spcPct val="0"/>
              </a:spcBef>
            </a:pPr>
            <a:r>
              <a:rPr lang="en-US" altLang="en-US"/>
              <a:t>Our common mission given by Christ to go out to all nations, teaching them, and baptizing them in the name of the Trinity.</a:t>
            </a: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82E676B9-4ED5-45F3-BD4A-29809D311A49}" type="slidenum">
              <a:rPr lang="en-US" altLang="en-US"/>
              <a:pPr/>
              <a:t>3</a:t>
            </a:fld>
            <a:endParaRPr lang="en-US" altLang="en-US"/>
          </a:p>
        </p:txBody>
      </p:sp>
    </p:spTree>
    <p:extLst>
      <p:ext uri="{BB962C8B-B14F-4D97-AF65-F5344CB8AC3E}">
        <p14:creationId xmlns:p14="http://schemas.microsoft.com/office/powerpoint/2010/main" val="37715266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747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2E638F8-055A-4C43-AD4E-D97CE7A387FB}" type="slidenum">
              <a:rPr lang="en-US" altLang="en-US"/>
              <a:pPr/>
              <a:t>30</a:t>
            </a:fld>
            <a:endParaRPr lang="en-US" altLang="en-US"/>
          </a:p>
        </p:txBody>
      </p:sp>
    </p:spTree>
    <p:extLst>
      <p:ext uri="{BB962C8B-B14F-4D97-AF65-F5344CB8AC3E}">
        <p14:creationId xmlns:p14="http://schemas.microsoft.com/office/powerpoint/2010/main" val="3189539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A91A770-3FF4-464A-9144-BC822DBA258A}" type="slidenum">
              <a:rPr lang="en-US" altLang="en-US"/>
              <a:pPr/>
              <a:t>4</a:t>
            </a:fld>
            <a:endParaRPr lang="en-US" altLang="en-US"/>
          </a:p>
        </p:txBody>
      </p:sp>
    </p:spTree>
    <p:extLst>
      <p:ext uri="{BB962C8B-B14F-4D97-AF65-F5344CB8AC3E}">
        <p14:creationId xmlns:p14="http://schemas.microsoft.com/office/powerpoint/2010/main" val="1204611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The sacramental nature of marriage is such that the sign is the love of the married couple for each other; they live as a sign of God’s love for each other, and of us.  </a:t>
            </a: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904E4B9-022C-4F56-9AB4-F8AE3C409B67}" type="slidenum">
              <a:rPr lang="en-US" altLang="en-US"/>
              <a:pPr/>
              <a:t>5</a:t>
            </a:fld>
            <a:endParaRPr lang="en-US" altLang="en-US"/>
          </a:p>
        </p:txBody>
      </p:sp>
    </p:spTree>
    <p:extLst>
      <p:ext uri="{BB962C8B-B14F-4D97-AF65-F5344CB8AC3E}">
        <p14:creationId xmlns:p14="http://schemas.microsoft.com/office/powerpoint/2010/main" val="2312584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D9B41F8-3D53-4B0B-9920-93E185F02650}" type="slidenum">
              <a:rPr lang="en-US" altLang="en-US"/>
              <a:pPr/>
              <a:t>6</a:t>
            </a:fld>
            <a:endParaRPr lang="en-US" altLang="en-US"/>
          </a:p>
        </p:txBody>
      </p:sp>
    </p:spTree>
    <p:extLst>
      <p:ext uri="{BB962C8B-B14F-4D97-AF65-F5344CB8AC3E}">
        <p14:creationId xmlns:p14="http://schemas.microsoft.com/office/powerpoint/2010/main" val="4287735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Christ is our High Priest (Heb 7:25-26)</a:t>
            </a:r>
          </a:p>
          <a:p>
            <a:pPr>
              <a:spcBef>
                <a:spcPct val="0"/>
              </a:spcBef>
            </a:pPr>
            <a:endParaRPr lang="en-US" altLang="en-US"/>
          </a:p>
          <a:p>
            <a:pPr>
              <a:spcBef>
                <a:spcPct val="0"/>
              </a:spcBef>
            </a:pPr>
            <a:r>
              <a:rPr lang="en-US" altLang="en-US"/>
              <a:t>All of the baptized share in Christ’s priesthood.</a:t>
            </a:r>
          </a:p>
          <a:p>
            <a:pPr>
              <a:spcBef>
                <a:spcPct val="0"/>
              </a:spcBef>
            </a:pPr>
            <a:endParaRPr lang="en-US" altLang="en-US"/>
          </a:p>
          <a:p>
            <a:pPr>
              <a:spcBef>
                <a:spcPct val="0"/>
              </a:spcBef>
            </a:pPr>
            <a:r>
              <a:rPr lang="en-US" altLang="en-US"/>
              <a:t>The ministerial priesthood shares this through the Sacrament of Holy Orders in a special way.</a:t>
            </a:r>
          </a:p>
          <a:p>
            <a:pPr>
              <a:spcBef>
                <a:spcPct val="0"/>
              </a:spcBef>
            </a:pPr>
            <a:endParaRPr lang="en-US" altLang="en-US"/>
          </a:p>
          <a:p>
            <a:pPr>
              <a:spcBef>
                <a:spcPct val="0"/>
              </a:spcBef>
            </a:pPr>
            <a:r>
              <a:rPr lang="en-US" altLang="en-US"/>
              <a:t>3 degrees of Holy Orders</a:t>
            </a: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A1F923B-7437-4DFE-9D46-284ED805FAAF}" type="slidenum">
              <a:rPr lang="en-US" altLang="en-US"/>
              <a:pPr/>
              <a:t>7</a:t>
            </a:fld>
            <a:endParaRPr lang="en-US" altLang="en-US"/>
          </a:p>
        </p:txBody>
      </p:sp>
    </p:spTree>
    <p:extLst>
      <p:ext uri="{BB962C8B-B14F-4D97-AF65-F5344CB8AC3E}">
        <p14:creationId xmlns:p14="http://schemas.microsoft.com/office/powerpoint/2010/main" val="1372873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AE6D3A7-71F4-465D-952D-DB9E7BBEFEFF}" type="slidenum">
              <a:rPr lang="en-US" altLang="en-US"/>
              <a:pPr/>
              <a:t>8</a:t>
            </a:fld>
            <a:endParaRPr lang="en-US" altLang="en-US"/>
          </a:p>
        </p:txBody>
      </p:sp>
    </p:spTree>
    <p:extLst>
      <p:ext uri="{BB962C8B-B14F-4D97-AF65-F5344CB8AC3E}">
        <p14:creationId xmlns:p14="http://schemas.microsoft.com/office/powerpoint/2010/main" val="3733994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In the OT we learn of the patriarchal nature of the priesthood, the father, the head of the house, had a special role in their worship which was decentralized.</a:t>
            </a:r>
          </a:p>
          <a:p>
            <a:pPr>
              <a:spcBef>
                <a:spcPct val="0"/>
              </a:spcBef>
            </a:pPr>
            <a:endParaRPr lang="en-US" altLang="en-US"/>
          </a:p>
          <a:p>
            <a:pPr>
              <a:spcBef>
                <a:spcPct val="0"/>
              </a:spcBef>
            </a:pPr>
            <a:r>
              <a:rPr lang="en-US" altLang="en-US"/>
              <a:t>Abraham (page 24):  the story of Abraham’s great test of faith in offering sacrifice of his son, Isaac, and then the ram.</a:t>
            </a: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2DDBCE0-EBA7-46FE-AA9C-6FF12C87EC74}" type="slidenum">
              <a:rPr lang="en-US" altLang="en-US"/>
              <a:pPr/>
              <a:t>9</a:t>
            </a:fld>
            <a:endParaRPr lang="en-US" altLang="en-US"/>
          </a:p>
        </p:txBody>
      </p:sp>
    </p:spTree>
    <p:extLst>
      <p:ext uri="{BB962C8B-B14F-4D97-AF65-F5344CB8AC3E}">
        <p14:creationId xmlns:p14="http://schemas.microsoft.com/office/powerpoint/2010/main" val="1140122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6EAC1AD-B2DB-4056-BB5C-773EA96AD176}" type="datetimeFigureOut">
              <a:rPr lang="en-US"/>
              <a:pPr>
                <a:defRPr/>
              </a:pPr>
              <a:t>1/16/2025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A9842AB-F165-4B82-8D7C-B4F6298746ED}" type="slidenum">
              <a:rPr lang="en-US" altLang="en-US"/>
              <a:pPr/>
              <a:t>‹#›</a:t>
            </a:fld>
            <a:endParaRPr lang="en-US" altLang="en-US"/>
          </a:p>
        </p:txBody>
      </p:sp>
    </p:spTree>
    <p:extLst>
      <p:ext uri="{BB962C8B-B14F-4D97-AF65-F5344CB8AC3E}">
        <p14:creationId xmlns:p14="http://schemas.microsoft.com/office/powerpoint/2010/main" val="1596050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A92BF40-9F4D-4650-BE5E-9FFFD683E6D9}" type="datetimeFigureOut">
              <a:rPr lang="en-US"/>
              <a:pPr>
                <a:defRPr/>
              </a:pPr>
              <a:t>1/16/2025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C60B0B0-A380-4D9A-BD53-9E2E8B6C7A7D}" type="slidenum">
              <a:rPr lang="en-US" altLang="en-US"/>
              <a:pPr/>
              <a:t>‹#›</a:t>
            </a:fld>
            <a:endParaRPr lang="en-US" altLang="en-US"/>
          </a:p>
        </p:txBody>
      </p:sp>
    </p:spTree>
    <p:extLst>
      <p:ext uri="{BB962C8B-B14F-4D97-AF65-F5344CB8AC3E}">
        <p14:creationId xmlns:p14="http://schemas.microsoft.com/office/powerpoint/2010/main" val="1616596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8349F90-B0B4-46BC-8262-98CFCC7076F4}" type="datetimeFigureOut">
              <a:rPr lang="en-US"/>
              <a:pPr>
                <a:defRPr/>
              </a:pPr>
              <a:t>1/16/2025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8FCD52A-7937-4E79-84B7-69B7BEDA550C}" type="slidenum">
              <a:rPr lang="en-US" altLang="en-US"/>
              <a:pPr/>
              <a:t>‹#›</a:t>
            </a:fld>
            <a:endParaRPr lang="en-US" altLang="en-US"/>
          </a:p>
        </p:txBody>
      </p:sp>
    </p:spTree>
    <p:extLst>
      <p:ext uri="{BB962C8B-B14F-4D97-AF65-F5344CB8AC3E}">
        <p14:creationId xmlns:p14="http://schemas.microsoft.com/office/powerpoint/2010/main" val="938209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DA757CD-E00D-445C-9E6D-006455332239}" type="datetimeFigureOut">
              <a:rPr lang="en-US"/>
              <a:pPr>
                <a:defRPr/>
              </a:pPr>
              <a:t>1/16/2025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2426717-A11F-482E-9F76-0817AEE39CC3}" type="slidenum">
              <a:rPr lang="en-US" altLang="en-US"/>
              <a:pPr/>
              <a:t>‹#›</a:t>
            </a:fld>
            <a:endParaRPr lang="en-US" altLang="en-US"/>
          </a:p>
        </p:txBody>
      </p:sp>
    </p:spTree>
    <p:extLst>
      <p:ext uri="{BB962C8B-B14F-4D97-AF65-F5344CB8AC3E}">
        <p14:creationId xmlns:p14="http://schemas.microsoft.com/office/powerpoint/2010/main" val="1204864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FE29E31-D0E2-45B5-AC3A-98D818134321}" type="datetimeFigureOut">
              <a:rPr lang="en-US"/>
              <a:pPr>
                <a:defRPr/>
              </a:pPr>
              <a:t>1/16/2025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AFF08FB-C9D1-48CA-A324-BED0FFDC2D74}" type="slidenum">
              <a:rPr lang="en-US" altLang="en-US"/>
              <a:pPr/>
              <a:t>‹#›</a:t>
            </a:fld>
            <a:endParaRPr lang="en-US" altLang="en-US"/>
          </a:p>
        </p:txBody>
      </p:sp>
    </p:spTree>
    <p:extLst>
      <p:ext uri="{BB962C8B-B14F-4D97-AF65-F5344CB8AC3E}">
        <p14:creationId xmlns:p14="http://schemas.microsoft.com/office/powerpoint/2010/main" val="865580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CBCAF8D-7B2D-4572-87D8-0A61E7643D12}" type="datetimeFigureOut">
              <a:rPr lang="en-US"/>
              <a:pPr>
                <a:defRPr/>
              </a:pPr>
              <a:t>1/16/2025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D8F6671-908E-492C-AB96-3E0A0DBBA64C}" type="slidenum">
              <a:rPr lang="en-US" altLang="en-US"/>
              <a:pPr/>
              <a:t>‹#›</a:t>
            </a:fld>
            <a:endParaRPr lang="en-US" altLang="en-US"/>
          </a:p>
        </p:txBody>
      </p:sp>
    </p:spTree>
    <p:extLst>
      <p:ext uri="{BB962C8B-B14F-4D97-AF65-F5344CB8AC3E}">
        <p14:creationId xmlns:p14="http://schemas.microsoft.com/office/powerpoint/2010/main" val="4044955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9170427-D739-418E-A6D2-C07196B755CA}" type="datetimeFigureOut">
              <a:rPr lang="en-US"/>
              <a:pPr>
                <a:defRPr/>
              </a:pPr>
              <a:t>1/16/2025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80DBDE4-D38A-4F43-8121-DBA57917EF37}" type="slidenum">
              <a:rPr lang="en-US" altLang="en-US"/>
              <a:pPr/>
              <a:t>‹#›</a:t>
            </a:fld>
            <a:endParaRPr lang="en-US" altLang="en-US"/>
          </a:p>
        </p:txBody>
      </p:sp>
    </p:spTree>
    <p:extLst>
      <p:ext uri="{BB962C8B-B14F-4D97-AF65-F5344CB8AC3E}">
        <p14:creationId xmlns:p14="http://schemas.microsoft.com/office/powerpoint/2010/main" val="1403923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BC75112-4136-4E61-8A77-927C9C81B894}" type="datetimeFigureOut">
              <a:rPr lang="en-US"/>
              <a:pPr>
                <a:defRPr/>
              </a:pPr>
              <a:t>1/16/2025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B5040E9-5E4D-4104-BDFE-552A19D8A3FE}" type="slidenum">
              <a:rPr lang="en-US" altLang="en-US"/>
              <a:pPr/>
              <a:t>‹#›</a:t>
            </a:fld>
            <a:endParaRPr lang="en-US" altLang="en-US"/>
          </a:p>
        </p:txBody>
      </p:sp>
    </p:spTree>
    <p:extLst>
      <p:ext uri="{BB962C8B-B14F-4D97-AF65-F5344CB8AC3E}">
        <p14:creationId xmlns:p14="http://schemas.microsoft.com/office/powerpoint/2010/main" val="353662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C7808C3-FEE0-4BFC-B5E8-5112B0FA031D}" type="datetimeFigureOut">
              <a:rPr lang="en-US"/>
              <a:pPr>
                <a:defRPr/>
              </a:pPr>
              <a:t>1/16/2025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70F28479-F433-4714-81E0-2443D19852E0}" type="slidenum">
              <a:rPr lang="en-US" altLang="en-US"/>
              <a:pPr/>
              <a:t>‹#›</a:t>
            </a:fld>
            <a:endParaRPr lang="en-US" altLang="en-US"/>
          </a:p>
        </p:txBody>
      </p:sp>
    </p:spTree>
    <p:extLst>
      <p:ext uri="{BB962C8B-B14F-4D97-AF65-F5344CB8AC3E}">
        <p14:creationId xmlns:p14="http://schemas.microsoft.com/office/powerpoint/2010/main" val="920081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C7805D0-A0D3-459F-B4AC-BC64A4BCB06A}" type="datetimeFigureOut">
              <a:rPr lang="en-US"/>
              <a:pPr>
                <a:defRPr/>
              </a:pPr>
              <a:t>1/16/2025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2BBCB03-6711-42DE-824B-73B6C6CF9D4F}" type="slidenum">
              <a:rPr lang="en-US" altLang="en-US"/>
              <a:pPr/>
              <a:t>‹#›</a:t>
            </a:fld>
            <a:endParaRPr lang="en-US" altLang="en-US"/>
          </a:p>
        </p:txBody>
      </p:sp>
    </p:spTree>
    <p:extLst>
      <p:ext uri="{BB962C8B-B14F-4D97-AF65-F5344CB8AC3E}">
        <p14:creationId xmlns:p14="http://schemas.microsoft.com/office/powerpoint/2010/main" val="1547060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0FD0B2F-AFC7-4EE5-8167-F31ACADDBCE5}" type="datetimeFigureOut">
              <a:rPr lang="en-US"/>
              <a:pPr>
                <a:defRPr/>
              </a:pPr>
              <a:t>1/16/2025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1F3EF88-A65B-42D3-94E7-354CE96711AA}" type="slidenum">
              <a:rPr lang="en-US" altLang="en-US"/>
              <a:pPr/>
              <a:t>‹#›</a:t>
            </a:fld>
            <a:endParaRPr lang="en-US" altLang="en-US"/>
          </a:p>
        </p:txBody>
      </p:sp>
    </p:spTree>
    <p:extLst>
      <p:ext uri="{BB962C8B-B14F-4D97-AF65-F5344CB8AC3E}">
        <p14:creationId xmlns:p14="http://schemas.microsoft.com/office/powerpoint/2010/main" val="2657846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314322E-7E3A-4834-8EFD-390DE8454B13}" type="datetimeFigureOut">
              <a:rPr lang="en-US"/>
              <a:pPr>
                <a:defRPr/>
              </a:pPr>
              <a:t>1/16/2025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9B46612D-685B-4B60-A8E3-2940D7A2327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jpeg"/><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14337" name="Title 1"/>
          <p:cNvSpPr>
            <a:spLocks noGrp="1"/>
          </p:cNvSpPr>
          <p:nvPr>
            <p:ph type="ctrTitle"/>
          </p:nvPr>
        </p:nvSpPr>
        <p:spPr>
          <a:xfrm>
            <a:off x="685800" y="762000"/>
            <a:ext cx="7772400" cy="2990850"/>
          </a:xfrm>
        </p:spPr>
        <p:txBody>
          <a:bodyPr/>
          <a:lstStyle/>
          <a:p>
            <a:r>
              <a:rPr lang="en-US" altLang="en-US" dirty="0"/>
              <a:t>The Sacraments at the Service of </a:t>
            </a:r>
            <a:r>
              <a:rPr lang="en-US" altLang="en-US" dirty="0">
                <a:solidFill>
                  <a:schemeClr val="bg1"/>
                </a:solidFill>
              </a:rPr>
              <a:t>Communion:</a:t>
            </a:r>
            <a:br>
              <a:rPr lang="en-US" altLang="en-US" dirty="0">
                <a:solidFill>
                  <a:schemeClr val="bg1"/>
                </a:solidFill>
              </a:rPr>
            </a:br>
            <a:r>
              <a:rPr lang="en-US" altLang="en-US" dirty="0">
                <a:solidFill>
                  <a:schemeClr val="bg1"/>
                </a:solidFill>
              </a:rPr>
              <a:t>Holy Orders</a:t>
            </a:r>
          </a:p>
        </p:txBody>
      </p:sp>
      <p:sp>
        <p:nvSpPr>
          <p:cNvPr id="3" name="Subtitle 2"/>
          <p:cNvSpPr>
            <a:spLocks noGrp="1"/>
          </p:cNvSpPr>
          <p:nvPr>
            <p:ph type="subTitle" idx="1"/>
          </p:nvPr>
        </p:nvSpPr>
        <p:spPr>
          <a:xfrm>
            <a:off x="1219200" y="4343400"/>
            <a:ext cx="6400800" cy="1752600"/>
          </a:xfrm>
        </p:spPr>
        <p:txBody>
          <a:bodyPr rtlCol="0">
            <a:normAutofit/>
          </a:bodyPr>
          <a:lstStyle/>
          <a:p>
            <a:pPr fontAlgn="auto">
              <a:spcAft>
                <a:spcPts val="0"/>
              </a:spcAft>
              <a:defRPr/>
            </a:pPr>
            <a:r>
              <a:rPr lang="en-US" dirty="0"/>
              <a:t>IHM</a:t>
            </a:r>
          </a:p>
          <a:p>
            <a:pPr fontAlgn="auto">
              <a:spcAft>
                <a:spcPts val="0"/>
              </a:spcAft>
              <a:defRPr/>
            </a:pPr>
            <a:r>
              <a:rPr lang="en-US" dirty="0" err="1"/>
              <a:t>OCIA</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alpha val="50000"/>
          </a:schemeClr>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C49C63CB-8600-4089-853A-1817043B3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Graphic 71">
            <a:extLst>
              <a:ext uri="{FF2B5EF4-FFF2-40B4-BE49-F238E27FC236}">
                <a16:creationId xmlns:a16="http://schemas.microsoft.com/office/drawing/2014/main" id="{9598AC5C-A5D7-4EDB-A072-6615223356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1838877" y="-1141858"/>
            <a:ext cx="5486400" cy="9141714"/>
          </a:xfrm>
          <a:prstGeom prst="rect">
            <a:avLst/>
          </a:prstGeom>
        </p:spPr>
      </p:pic>
      <p:sp>
        <p:nvSpPr>
          <p:cNvPr id="32769" name="Title 1"/>
          <p:cNvSpPr>
            <a:spLocks noGrp="1"/>
          </p:cNvSpPr>
          <p:nvPr>
            <p:ph type="title"/>
          </p:nvPr>
        </p:nvSpPr>
        <p:spPr>
          <a:xfrm>
            <a:off x="1097280" y="685797"/>
            <a:ext cx="6591395" cy="2263779"/>
          </a:xfrm>
        </p:spPr>
        <p:txBody>
          <a:bodyPr anchor="t">
            <a:normAutofit/>
          </a:bodyPr>
          <a:lstStyle/>
          <a:p>
            <a:pPr algn="l"/>
            <a:r>
              <a:rPr lang="en-US" altLang="en-US"/>
              <a:t>Priests in History</a:t>
            </a:r>
          </a:p>
        </p:txBody>
      </p:sp>
      <p:sp>
        <p:nvSpPr>
          <p:cNvPr id="74" name="Rectangle 73">
            <a:extLst>
              <a:ext uri="{FF2B5EF4-FFF2-40B4-BE49-F238E27FC236}">
                <a16:creationId xmlns:a16="http://schemas.microsoft.com/office/drawing/2014/main" id="{E5B60007-4A8B-4339-809E-4BCC119526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9823" y="685797"/>
            <a:ext cx="89154"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097280" y="1447800"/>
            <a:ext cx="7360920" cy="4953000"/>
          </a:xfrm>
        </p:spPr>
        <p:txBody>
          <a:bodyPr rtlCol="0">
            <a:normAutofit/>
          </a:bodyPr>
          <a:lstStyle/>
          <a:p>
            <a:pPr fontAlgn="auto">
              <a:spcAft>
                <a:spcPts val="0"/>
              </a:spcAft>
              <a:defRPr/>
            </a:pPr>
            <a:r>
              <a:rPr lang="en-US" sz="2800" dirty="0"/>
              <a:t>As rituals became more elaborate, and central places of worship rise, a distinct class of people called priests emerges.</a:t>
            </a:r>
          </a:p>
          <a:p>
            <a:pPr fontAlgn="auto">
              <a:spcAft>
                <a:spcPts val="0"/>
              </a:spcAft>
              <a:defRPr/>
            </a:pPr>
            <a:r>
              <a:rPr lang="en-US" sz="2800" dirty="0"/>
              <a:t>Duty is to perform traditional rituals at appointed times for invoking the favor of the divinity.  Usually done at sacred places, temples, shrines, etc.</a:t>
            </a:r>
          </a:p>
          <a:p>
            <a:pPr fontAlgn="auto">
              <a:spcAft>
                <a:spcPts val="0"/>
              </a:spcAft>
              <a:defRPr/>
            </a:pPr>
            <a:r>
              <a:rPr lang="en-US" sz="2800" dirty="0"/>
              <a:t>Most characteristic is the offering of sacrifice, offering of gifts to God to placate anger and to gain protection and favor.</a:t>
            </a:r>
          </a:p>
        </p:txBody>
      </p:sp>
      <p:sp>
        <p:nvSpPr>
          <p:cNvPr id="76" name="Rectangle 75">
            <a:extLst>
              <a:ext uri="{FF2B5EF4-FFF2-40B4-BE49-F238E27FC236}">
                <a16:creationId xmlns:a16="http://schemas.microsoft.com/office/drawing/2014/main" id="{3759E26B-70C3-4FA3-9DA6-9BA2E06BCA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4846" y="6172201"/>
            <a:ext cx="89154"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rtlCol="0">
            <a:normAutofit/>
          </a:bodyPr>
          <a:lstStyle/>
          <a:p>
            <a:pPr fontAlgn="auto">
              <a:spcAft>
                <a:spcPts val="0"/>
              </a:spcAft>
              <a:defRPr/>
            </a:pPr>
            <a:r>
              <a:rPr lang="en-US" i="1" dirty="0">
                <a:solidFill>
                  <a:schemeClr val="accent6">
                    <a:lumMod val="50000"/>
                  </a:schemeClr>
                </a:solidFill>
              </a:rPr>
              <a:t>Priesthood of the Old Covenant</a:t>
            </a:r>
          </a:p>
        </p:txBody>
      </p:sp>
      <p:sp>
        <p:nvSpPr>
          <p:cNvPr id="34818" name="Content Placeholder 2"/>
          <p:cNvSpPr>
            <a:spLocks noGrp="1"/>
          </p:cNvSpPr>
          <p:nvPr>
            <p:ph idx="1"/>
          </p:nvPr>
        </p:nvSpPr>
        <p:spPr>
          <a:xfrm>
            <a:off x="457200" y="990600"/>
            <a:ext cx="8229600" cy="4525963"/>
          </a:xfrm>
        </p:spPr>
        <p:txBody>
          <a:bodyPr/>
          <a:lstStyle/>
          <a:p>
            <a:r>
              <a:rPr lang="en-US" altLang="en-US"/>
              <a:t>Priesthood arises in Israelites after the Exodus</a:t>
            </a:r>
          </a:p>
          <a:p>
            <a:pPr lvl="1"/>
            <a:r>
              <a:rPr lang="en-US" altLang="en-US"/>
              <a:t>(Ex 28:1; 28:40; 29:1+…p.86)</a:t>
            </a:r>
          </a:p>
        </p:txBody>
      </p:sp>
      <p:pic>
        <p:nvPicPr>
          <p:cNvPr id="34819" name="Picture 4" descr="http://intlxpatr.files.wordpress.com/2008/04/ark-wor333lng-n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209800"/>
            <a:ext cx="6096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869" name="Picture 36868">
            <a:extLst>
              <a:ext uri="{FF2B5EF4-FFF2-40B4-BE49-F238E27FC236}">
                <a16:creationId xmlns:a16="http://schemas.microsoft.com/office/drawing/2014/main" id="{466CD3CE-C735-475F-936F-D7196ADCCA9D}"/>
              </a:ext>
            </a:extLst>
          </p:cNvPr>
          <p:cNvPicPr>
            <a:picLocks noChangeAspect="1"/>
          </p:cNvPicPr>
          <p:nvPr/>
        </p:nvPicPr>
        <p:blipFill rotWithShape="1">
          <a:blip r:embed="rId3">
            <a:alphaModFix amt="35000"/>
          </a:blip>
          <a:srcRect l="10100" r="899" b="-2"/>
          <a:stretch/>
        </p:blipFill>
        <p:spPr>
          <a:xfrm>
            <a:off x="20" y="1"/>
            <a:ext cx="9143980" cy="6857999"/>
          </a:xfrm>
          <a:prstGeom prst="rect">
            <a:avLst/>
          </a:prstGeom>
        </p:spPr>
      </p:pic>
      <p:sp>
        <p:nvSpPr>
          <p:cNvPr id="36865" name="Title 1"/>
          <p:cNvSpPr>
            <a:spLocks noGrp="1"/>
          </p:cNvSpPr>
          <p:nvPr>
            <p:ph type="title"/>
          </p:nvPr>
        </p:nvSpPr>
        <p:spPr>
          <a:xfrm>
            <a:off x="628650" y="1065862"/>
            <a:ext cx="2484873" cy="4726276"/>
          </a:xfrm>
        </p:spPr>
        <p:txBody>
          <a:bodyPr>
            <a:normAutofit/>
          </a:bodyPr>
          <a:lstStyle/>
          <a:p>
            <a:pPr algn="r"/>
            <a:r>
              <a:rPr lang="en-US" altLang="en-US" sz="3500">
                <a:solidFill>
                  <a:srgbClr val="FFFFFF"/>
                </a:solidFill>
              </a:rPr>
              <a:t>Role of the OT Priest</a:t>
            </a:r>
          </a:p>
        </p:txBody>
      </p:sp>
      <p:cxnSp>
        <p:nvCxnSpPr>
          <p:cNvPr id="193" name="Straight Connector 19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029"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36868" name="Content Placeholder 2">
            <a:extLst>
              <a:ext uri="{FF2B5EF4-FFF2-40B4-BE49-F238E27FC236}">
                <a16:creationId xmlns:a16="http://schemas.microsoft.com/office/drawing/2014/main" id="{CA9D03BC-0418-44B0-A071-43AC23AE6280}"/>
              </a:ext>
            </a:extLst>
          </p:cNvPr>
          <p:cNvGraphicFramePr>
            <a:graphicFrameLocks noGrp="1"/>
          </p:cNvGraphicFramePr>
          <p:nvPr>
            <p:ph idx="1"/>
            <p:extLst>
              <p:ext uri="{D42A27DB-BD31-4B8C-83A1-F6EECF244321}">
                <p14:modId xmlns:p14="http://schemas.microsoft.com/office/powerpoint/2010/main" val="926703661"/>
              </p:ext>
            </p:extLst>
          </p:nvPr>
        </p:nvGraphicFramePr>
        <p:xfrm>
          <a:off x="3866536" y="685800"/>
          <a:ext cx="4308514" cy="52587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40065"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D1D7179B-FF7C-482F-B3D9-2BE9ED1139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7725" cy="6858000"/>
          </a:xfrm>
          <a:custGeom>
            <a:avLst/>
            <a:gdLst>
              <a:gd name="connsiteX0" fmla="*/ 0 w 6210300"/>
              <a:gd name="connsiteY0" fmla="*/ 0 h 6858000"/>
              <a:gd name="connsiteX1" fmla="*/ 2628900 w 6210300"/>
              <a:gd name="connsiteY1" fmla="*/ 0 h 6858000"/>
              <a:gd name="connsiteX2" fmla="*/ 3034146 w 6210300"/>
              <a:gd name="connsiteY2" fmla="*/ 0 h 6858000"/>
              <a:gd name="connsiteX3" fmla="*/ 6210300 w 6210300"/>
              <a:gd name="connsiteY3" fmla="*/ 6858000 h 6858000"/>
              <a:gd name="connsiteX4" fmla="*/ 2628900 w 6210300"/>
              <a:gd name="connsiteY4" fmla="*/ 6858000 h 6858000"/>
              <a:gd name="connsiteX5" fmla="*/ 0 w 62103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0300" h="6858000">
                <a:moveTo>
                  <a:pt x="0" y="0"/>
                </a:moveTo>
                <a:lnTo>
                  <a:pt x="2628900" y="0"/>
                </a:lnTo>
                <a:lnTo>
                  <a:pt x="3034146" y="0"/>
                </a:lnTo>
                <a:lnTo>
                  <a:pt x="6210300" y="6858000"/>
                </a:lnTo>
                <a:lnTo>
                  <a:pt x="26289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913" name="Title 1"/>
          <p:cNvSpPr>
            <a:spLocks noGrp="1"/>
          </p:cNvSpPr>
          <p:nvPr>
            <p:ph type="title"/>
          </p:nvPr>
        </p:nvSpPr>
        <p:spPr>
          <a:xfrm>
            <a:off x="624751" y="365125"/>
            <a:ext cx="2980250" cy="5811837"/>
          </a:xfrm>
        </p:spPr>
        <p:txBody>
          <a:bodyPr>
            <a:normAutofit/>
          </a:bodyPr>
          <a:lstStyle/>
          <a:p>
            <a:r>
              <a:rPr lang="en-US" altLang="en-US">
                <a:solidFill>
                  <a:srgbClr val="FFFFFF"/>
                </a:solidFill>
              </a:rPr>
              <a:t>One Priesthood of Christ</a:t>
            </a:r>
          </a:p>
        </p:txBody>
      </p:sp>
      <p:sp>
        <p:nvSpPr>
          <p:cNvPr id="38914" name="Content Placeholder 2"/>
          <p:cNvSpPr>
            <a:spLocks noGrp="1"/>
          </p:cNvSpPr>
          <p:nvPr>
            <p:ph idx="1"/>
          </p:nvPr>
        </p:nvSpPr>
        <p:spPr>
          <a:xfrm>
            <a:off x="4017695" y="365125"/>
            <a:ext cx="4497653" cy="5811837"/>
          </a:xfrm>
        </p:spPr>
        <p:txBody>
          <a:bodyPr anchor="ctr">
            <a:normAutofit/>
          </a:bodyPr>
          <a:lstStyle/>
          <a:p>
            <a:r>
              <a:rPr lang="en-US" altLang="en-US" sz="2800" dirty="0">
                <a:solidFill>
                  <a:srgbClr val="FFFFFF"/>
                </a:solidFill>
              </a:rPr>
              <a:t>Priesthood of the Old Testament “prefigured” Christ: the “one mediator between God and man.” </a:t>
            </a:r>
          </a:p>
          <a:p>
            <a:r>
              <a:rPr lang="en-US" altLang="en-US" sz="2800" dirty="0">
                <a:solidFill>
                  <a:srgbClr val="FFFFFF"/>
                </a:solidFill>
              </a:rPr>
              <a:t>1 Tim 2:5</a:t>
            </a:r>
          </a:p>
          <a:p>
            <a:pPr>
              <a:buFont typeface="Arial" panose="020B0604020202020204" pitchFamily="34" charset="0"/>
              <a:buNone/>
            </a:pPr>
            <a:r>
              <a:rPr lang="en-US" altLang="en-US" sz="2800" b="1" dirty="0">
                <a:solidFill>
                  <a:srgbClr val="FFFFFF"/>
                </a:solidFill>
              </a:rPr>
              <a:t>“For there is one God.</a:t>
            </a:r>
          </a:p>
          <a:p>
            <a:pPr>
              <a:buFont typeface="Arial" panose="020B0604020202020204" pitchFamily="34" charset="0"/>
              <a:buNone/>
            </a:pPr>
            <a:r>
              <a:rPr lang="en-US" altLang="en-US" sz="2800" b="1" dirty="0">
                <a:solidFill>
                  <a:srgbClr val="FFFFFF"/>
                </a:solidFill>
              </a:rPr>
              <a:t>There is also one mediator between God and the human race, Christ Jesus, himself human, who gave himself as ransom for all.”</a:t>
            </a:r>
          </a:p>
        </p:txBody>
      </p:sp>
    </p:spTree>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endParaRPr lang="en-US" altLang="en-US"/>
          </a:p>
        </p:txBody>
      </p:sp>
      <p:sp>
        <p:nvSpPr>
          <p:cNvPr id="40962" name="Content Placeholder 2"/>
          <p:cNvSpPr>
            <a:spLocks noGrp="1"/>
          </p:cNvSpPr>
          <p:nvPr>
            <p:ph idx="1"/>
          </p:nvPr>
        </p:nvSpPr>
        <p:spPr/>
        <p:txBody>
          <a:bodyPr/>
          <a:lstStyle/>
          <a:p>
            <a:r>
              <a:rPr lang="en-US" altLang="en-US" dirty="0"/>
              <a:t>Christ as High Priest (1 Tim 2:5)</a:t>
            </a:r>
          </a:p>
          <a:p>
            <a:r>
              <a:rPr lang="en-US" altLang="en-US" dirty="0"/>
              <a:t>See John 20: 21-23</a:t>
            </a:r>
          </a:p>
          <a:p>
            <a:r>
              <a:rPr lang="en-US" altLang="en-US" dirty="0"/>
              <a:t>Jesus described his ministry at the Synagogue, Luke 4:18 quoting Isaiah 61</a:t>
            </a:r>
          </a:p>
          <a:p>
            <a:r>
              <a:rPr lang="en-US" altLang="en-US" dirty="0"/>
              <a:t>Since the mission of the priest is a participation in the mission of Jesus Christ, the passage of Isaiah also describes the priest’s task.</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40065"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1D7179B-FF7C-482F-B3D9-2BE9ED1139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7725" cy="6858000"/>
          </a:xfrm>
          <a:custGeom>
            <a:avLst/>
            <a:gdLst>
              <a:gd name="connsiteX0" fmla="*/ 0 w 6210300"/>
              <a:gd name="connsiteY0" fmla="*/ 0 h 6858000"/>
              <a:gd name="connsiteX1" fmla="*/ 2628900 w 6210300"/>
              <a:gd name="connsiteY1" fmla="*/ 0 h 6858000"/>
              <a:gd name="connsiteX2" fmla="*/ 3034146 w 6210300"/>
              <a:gd name="connsiteY2" fmla="*/ 0 h 6858000"/>
              <a:gd name="connsiteX3" fmla="*/ 6210300 w 6210300"/>
              <a:gd name="connsiteY3" fmla="*/ 6858000 h 6858000"/>
              <a:gd name="connsiteX4" fmla="*/ 2628900 w 6210300"/>
              <a:gd name="connsiteY4" fmla="*/ 6858000 h 6858000"/>
              <a:gd name="connsiteX5" fmla="*/ 0 w 62103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0300" h="6858000">
                <a:moveTo>
                  <a:pt x="0" y="0"/>
                </a:moveTo>
                <a:lnTo>
                  <a:pt x="2628900" y="0"/>
                </a:lnTo>
                <a:lnTo>
                  <a:pt x="3034146" y="0"/>
                </a:lnTo>
                <a:lnTo>
                  <a:pt x="6210300" y="6858000"/>
                </a:lnTo>
                <a:lnTo>
                  <a:pt x="26289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267649" y="315458"/>
            <a:ext cx="2980250" cy="5811837"/>
          </a:xfrm>
        </p:spPr>
        <p:txBody>
          <a:bodyPr rtlCol="0">
            <a:normAutofit/>
          </a:bodyPr>
          <a:lstStyle/>
          <a:p>
            <a:pPr fontAlgn="auto">
              <a:spcAft>
                <a:spcPts val="0"/>
              </a:spcAft>
              <a:defRPr/>
            </a:pPr>
            <a:r>
              <a:rPr lang="en-US" sz="3700" dirty="0">
                <a:solidFill>
                  <a:srgbClr val="FFFFFF"/>
                </a:solidFill>
              </a:rPr>
              <a:t>Two Participations in Priesthood of Christ</a:t>
            </a:r>
          </a:p>
        </p:txBody>
      </p:sp>
      <p:sp>
        <p:nvSpPr>
          <p:cNvPr id="3" name="Content Placeholder 2"/>
          <p:cNvSpPr>
            <a:spLocks noGrp="1"/>
          </p:cNvSpPr>
          <p:nvPr>
            <p:ph idx="1"/>
          </p:nvPr>
        </p:nvSpPr>
        <p:spPr>
          <a:xfrm>
            <a:off x="3515548" y="365125"/>
            <a:ext cx="5324517" cy="5811837"/>
          </a:xfrm>
        </p:spPr>
        <p:txBody>
          <a:bodyPr rtlCol="0" anchor="ctr">
            <a:normAutofit lnSpcReduction="10000"/>
          </a:bodyPr>
          <a:lstStyle/>
          <a:p>
            <a:pPr fontAlgn="auto">
              <a:spcAft>
                <a:spcPts val="0"/>
              </a:spcAft>
              <a:defRPr/>
            </a:pPr>
            <a:r>
              <a:rPr lang="en-US" sz="2800" dirty="0">
                <a:solidFill>
                  <a:srgbClr val="FFFFFF"/>
                </a:solidFill>
              </a:rPr>
              <a:t>The Church is a “kingdom of priests for his God and Father”</a:t>
            </a:r>
          </a:p>
          <a:p>
            <a:pPr fontAlgn="auto">
              <a:spcAft>
                <a:spcPts val="0"/>
              </a:spcAft>
              <a:defRPr/>
            </a:pPr>
            <a:r>
              <a:rPr lang="en-US" sz="2800" dirty="0">
                <a:solidFill>
                  <a:srgbClr val="FFFFFF"/>
                </a:solidFill>
              </a:rPr>
              <a:t>Anointed “priest” at Baptism</a:t>
            </a:r>
          </a:p>
          <a:p>
            <a:pPr fontAlgn="auto">
              <a:spcAft>
                <a:spcPts val="0"/>
              </a:spcAft>
              <a:defRPr/>
            </a:pPr>
            <a:r>
              <a:rPr lang="en-US" sz="2800" dirty="0">
                <a:solidFill>
                  <a:srgbClr val="FFFFFF"/>
                </a:solidFill>
              </a:rPr>
              <a:t>Exercise </a:t>
            </a:r>
            <a:r>
              <a:rPr lang="en-US" sz="2800" b="1" dirty="0">
                <a:solidFill>
                  <a:srgbClr val="FFFFFF"/>
                </a:solidFill>
              </a:rPr>
              <a:t>baptismal priesthood </a:t>
            </a:r>
            <a:r>
              <a:rPr lang="en-US" sz="2800" dirty="0">
                <a:solidFill>
                  <a:srgbClr val="FFFFFF"/>
                </a:solidFill>
              </a:rPr>
              <a:t>by participating in Christ’s mission as priest, prophet and king.</a:t>
            </a:r>
          </a:p>
          <a:p>
            <a:pPr fontAlgn="auto">
              <a:spcAft>
                <a:spcPts val="0"/>
              </a:spcAft>
              <a:defRPr/>
            </a:pPr>
            <a:r>
              <a:rPr lang="en-US" sz="2800" dirty="0">
                <a:solidFill>
                  <a:srgbClr val="FFFFFF"/>
                </a:solidFill>
              </a:rPr>
              <a:t>1 Peter 2:9+</a:t>
            </a:r>
          </a:p>
          <a:p>
            <a:pPr fontAlgn="auto">
              <a:spcAft>
                <a:spcPts val="0"/>
              </a:spcAft>
              <a:buFont typeface="Arial" panose="020B0604020202020204" pitchFamily="34" charset="0"/>
              <a:buNone/>
              <a:defRPr/>
            </a:pPr>
            <a:r>
              <a:rPr lang="en-US" sz="2800" b="1" dirty="0">
                <a:solidFill>
                  <a:srgbClr val="FFFFFF"/>
                </a:solidFill>
              </a:rPr>
              <a:t>“…you are a chosen race, a royal priesthood, a people of his own so that you may announce the praises of him who called you out of darkness into his wonderful light.”</a:t>
            </a:r>
          </a:p>
        </p:txBody>
      </p:sp>
    </p:spTree>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699" y="294538"/>
            <a:ext cx="7421963" cy="1033669"/>
          </a:xfrm>
        </p:spPr>
        <p:txBody>
          <a:bodyPr rtlCol="0">
            <a:normAutofit/>
          </a:bodyPr>
          <a:lstStyle/>
          <a:p>
            <a:pPr fontAlgn="auto">
              <a:spcAft>
                <a:spcPts val="0"/>
              </a:spcAft>
              <a:defRPr/>
            </a:pPr>
            <a:r>
              <a:rPr lang="en-US" sz="3200" b="1" dirty="0">
                <a:solidFill>
                  <a:srgbClr val="FFFFFF"/>
                </a:solidFill>
              </a:rPr>
              <a:t>Two Participations in Priesthood of Christ</a:t>
            </a:r>
          </a:p>
        </p:txBody>
      </p:sp>
      <p:sp>
        <p:nvSpPr>
          <p:cNvPr id="45058" name="Content Placeholder 2"/>
          <p:cNvSpPr>
            <a:spLocks noGrp="1"/>
          </p:cNvSpPr>
          <p:nvPr>
            <p:ph idx="1"/>
          </p:nvPr>
        </p:nvSpPr>
        <p:spPr>
          <a:xfrm>
            <a:off x="457200" y="1622744"/>
            <a:ext cx="8305799" cy="4940717"/>
          </a:xfrm>
        </p:spPr>
        <p:txBody>
          <a:bodyPr anchor="ctr">
            <a:normAutofit/>
          </a:bodyPr>
          <a:lstStyle/>
          <a:p>
            <a:r>
              <a:rPr lang="en-US" altLang="en-US" sz="2800" b="1" dirty="0"/>
              <a:t>Ministerial priesthood </a:t>
            </a:r>
            <a:r>
              <a:rPr lang="en-US" altLang="en-US" sz="2800" dirty="0"/>
              <a:t>is at the </a:t>
            </a:r>
            <a:r>
              <a:rPr lang="en-US" altLang="en-US" sz="2800" b="1" dirty="0"/>
              <a:t>service</a:t>
            </a:r>
            <a:r>
              <a:rPr lang="en-US" altLang="en-US" sz="2800" dirty="0"/>
              <a:t> of the common priesthood (baptismal)</a:t>
            </a:r>
          </a:p>
          <a:p>
            <a:r>
              <a:rPr lang="en-US" altLang="en-US" sz="2800" dirty="0"/>
              <a:t>Directed at the unfolding of the baptismal grace of all Christians</a:t>
            </a:r>
          </a:p>
          <a:p>
            <a:r>
              <a:rPr lang="en-US" altLang="en-US" sz="2800" dirty="0"/>
              <a:t>The means by which Christ unceasingly builds up and leads his Church</a:t>
            </a:r>
          </a:p>
          <a:p>
            <a:r>
              <a:rPr lang="en-US" altLang="en-US" sz="2800" dirty="0"/>
              <a:t>Transmitted by the Sacrament of Holy Orders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altLang="en-US"/>
              <a:t>Holy Orders is a Sacrament</a:t>
            </a:r>
          </a:p>
        </p:txBody>
      </p:sp>
      <p:sp>
        <p:nvSpPr>
          <p:cNvPr id="47106" name="Content Placeholder 2"/>
          <p:cNvSpPr>
            <a:spLocks noGrp="1"/>
          </p:cNvSpPr>
          <p:nvPr>
            <p:ph idx="1"/>
          </p:nvPr>
        </p:nvSpPr>
        <p:spPr/>
        <p:txBody>
          <a:bodyPr/>
          <a:lstStyle/>
          <a:p>
            <a:r>
              <a:rPr lang="en-US" altLang="en-US" b="1"/>
              <a:t>Instituted by Jesus </a:t>
            </a:r>
            <a:r>
              <a:rPr lang="en-US" altLang="en-US"/>
              <a:t>when He gave authority to apostles</a:t>
            </a:r>
          </a:p>
          <a:p>
            <a:r>
              <a:rPr lang="en-US" altLang="en-US"/>
              <a:t>Matthew 16: 13-19 (you are rock, Peter)</a:t>
            </a:r>
          </a:p>
          <a:p>
            <a:r>
              <a:rPr lang="en-US" altLang="en-US"/>
              <a:t>Luke 10 (appointment of the 72)</a:t>
            </a:r>
          </a:p>
          <a:p>
            <a:r>
              <a:rPr lang="en-US" altLang="en-US"/>
              <a:t>John 20: 19-23 (Receive the Holy Spirit)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60" y="321731"/>
            <a:ext cx="3106572" cy="6213425"/>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153" name="Title 1"/>
          <p:cNvSpPr>
            <a:spLocks noGrp="1"/>
          </p:cNvSpPr>
          <p:nvPr>
            <p:ph type="title"/>
          </p:nvPr>
        </p:nvSpPr>
        <p:spPr>
          <a:xfrm>
            <a:off x="393192" y="583616"/>
            <a:ext cx="2791605" cy="5520579"/>
          </a:xfrm>
        </p:spPr>
        <p:txBody>
          <a:bodyPr>
            <a:normAutofit/>
          </a:bodyPr>
          <a:lstStyle/>
          <a:p>
            <a:r>
              <a:rPr lang="en-US" altLang="en-US">
                <a:solidFill>
                  <a:srgbClr val="FFFFFF"/>
                </a:solidFill>
              </a:rPr>
              <a:t>Apostolic Succession</a:t>
            </a:r>
          </a:p>
        </p:txBody>
      </p:sp>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127" y="321732"/>
            <a:ext cx="5430574"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154" name="Content Placeholder 2"/>
          <p:cNvSpPr>
            <a:spLocks noGrp="1"/>
          </p:cNvSpPr>
          <p:nvPr>
            <p:ph idx="1"/>
          </p:nvPr>
        </p:nvSpPr>
        <p:spPr>
          <a:xfrm>
            <a:off x="3700701" y="583616"/>
            <a:ext cx="4945642" cy="5520579"/>
          </a:xfrm>
        </p:spPr>
        <p:txBody>
          <a:bodyPr anchor="ctr">
            <a:normAutofit/>
          </a:bodyPr>
          <a:lstStyle/>
          <a:p>
            <a:r>
              <a:rPr lang="en-US" altLang="en-US">
                <a:solidFill>
                  <a:srgbClr val="FFFFFF"/>
                </a:solidFill>
              </a:rPr>
              <a:t>Peter recognizes ministry must continue</a:t>
            </a:r>
          </a:p>
          <a:p>
            <a:pPr lvl="1"/>
            <a:r>
              <a:rPr lang="en-US" altLang="en-US">
                <a:solidFill>
                  <a:srgbClr val="FFFFFF"/>
                </a:solidFill>
              </a:rPr>
              <a:t>Acts 1:15-26 (choice of Judas’s successor)</a:t>
            </a:r>
          </a:p>
          <a:p>
            <a:pPr lvl="1"/>
            <a:r>
              <a:rPr lang="en-US" altLang="en-US">
                <a:solidFill>
                  <a:srgbClr val="FFFFFF"/>
                </a:solidFill>
              </a:rPr>
              <a:t> Acts 6:1-7 (first seven deacons)</a:t>
            </a:r>
          </a:p>
          <a:p>
            <a:r>
              <a:rPr lang="en-US" altLang="en-US">
                <a:solidFill>
                  <a:srgbClr val="FFFFFF"/>
                </a:solidFill>
              </a:rPr>
              <a:t>1 Timothy</a:t>
            </a:r>
          </a:p>
          <a:p>
            <a:pPr lvl="1"/>
            <a:r>
              <a:rPr lang="en-US" altLang="en-US">
                <a:solidFill>
                  <a:srgbClr val="FFFFFF"/>
                </a:solidFill>
              </a:rPr>
              <a:t>Qualifications for Bishops and Deacons</a:t>
            </a:r>
          </a:p>
          <a:p>
            <a:pPr lvl="1"/>
            <a:r>
              <a:rPr lang="en-US" altLang="en-US">
                <a:solidFill>
                  <a:srgbClr val="FFFFFF"/>
                </a:solidFill>
              </a:rPr>
              <a:t>Laying on of hands described at 4:14</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00762" y="563918"/>
            <a:ext cx="3089954" cy="5978614"/>
            <a:chOff x="7513372" y="803186"/>
            <a:chExt cx="4163968" cy="5978614"/>
          </a:xfrm>
        </p:grpSpPr>
        <p:sp>
          <p:nvSpPr>
            <p:cNvPr id="74"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1201" name="Title 1"/>
          <p:cNvSpPr>
            <a:spLocks noGrp="1"/>
          </p:cNvSpPr>
          <p:nvPr>
            <p:ph type="title"/>
          </p:nvPr>
        </p:nvSpPr>
        <p:spPr>
          <a:xfrm>
            <a:off x="823851" y="885651"/>
            <a:ext cx="2422352" cy="4624603"/>
          </a:xfrm>
        </p:spPr>
        <p:txBody>
          <a:bodyPr>
            <a:normAutofit/>
          </a:bodyPr>
          <a:lstStyle/>
          <a:p>
            <a:r>
              <a:rPr lang="en-US" altLang="en-US">
                <a:solidFill>
                  <a:srgbClr val="FFFFFF"/>
                </a:solidFill>
              </a:rPr>
              <a:t>Three Degrees</a:t>
            </a:r>
          </a:p>
        </p:txBody>
      </p:sp>
      <p:sp>
        <p:nvSpPr>
          <p:cNvPr id="51202" name="Content Placeholder 6"/>
          <p:cNvSpPr>
            <a:spLocks noGrp="1"/>
          </p:cNvSpPr>
          <p:nvPr>
            <p:ph idx="1"/>
          </p:nvPr>
        </p:nvSpPr>
        <p:spPr>
          <a:xfrm>
            <a:off x="3734031" y="152400"/>
            <a:ext cx="4893915" cy="6390131"/>
          </a:xfrm>
        </p:spPr>
        <p:txBody>
          <a:bodyPr anchor="ctr">
            <a:normAutofit/>
          </a:bodyPr>
          <a:lstStyle/>
          <a:p>
            <a:r>
              <a:rPr lang="en-US" altLang="en-US" sz="2800" dirty="0"/>
              <a:t>Episcopal ordination: the fullness of Holy Orders  (</a:t>
            </a:r>
            <a:r>
              <a:rPr lang="en-US" altLang="en-US" sz="2800" dirty="0">
                <a:solidFill>
                  <a:srgbClr val="FF0000"/>
                </a:solidFill>
              </a:rPr>
              <a:t>Bishops</a:t>
            </a:r>
            <a:r>
              <a:rPr lang="en-US" altLang="en-US" sz="2800" dirty="0"/>
              <a:t>)</a:t>
            </a:r>
          </a:p>
          <a:p>
            <a:r>
              <a:rPr lang="en-US" altLang="en-US" sz="2800" dirty="0">
                <a:solidFill>
                  <a:srgbClr val="FF0000"/>
                </a:solidFill>
              </a:rPr>
              <a:t>Priestly</a:t>
            </a:r>
            <a:r>
              <a:rPr lang="en-US" altLang="en-US" sz="2800" dirty="0"/>
              <a:t> ordination: co-workers of the Bishops</a:t>
            </a:r>
          </a:p>
          <a:p>
            <a:r>
              <a:rPr lang="en-US" altLang="en-US" sz="2800" dirty="0">
                <a:solidFill>
                  <a:srgbClr val="FF0000"/>
                </a:solidFill>
              </a:rPr>
              <a:t>Diaconal</a:t>
            </a:r>
            <a:r>
              <a:rPr lang="en-US" altLang="en-US" sz="2800" dirty="0"/>
              <a:t> ordination: in order to serve</a:t>
            </a:r>
          </a:p>
          <a:p>
            <a:endParaRPr lang="en-US" altLang="en-US" sz="2800" dirty="0"/>
          </a:p>
          <a:p>
            <a:r>
              <a:rPr lang="en-US" altLang="en-US" sz="2800" dirty="0"/>
              <a:t>Bishop confers the sacrament as the successor to the Apostles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2" name="Rectangle 7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Rectangle 8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5" name="Title 1"/>
          <p:cNvSpPr>
            <a:spLocks noGrp="1"/>
          </p:cNvSpPr>
          <p:nvPr>
            <p:ph type="title"/>
          </p:nvPr>
        </p:nvSpPr>
        <p:spPr>
          <a:xfrm>
            <a:off x="350041" y="586855"/>
            <a:ext cx="2401025" cy="3387497"/>
          </a:xfrm>
        </p:spPr>
        <p:txBody>
          <a:bodyPr anchor="b">
            <a:normAutofit/>
          </a:bodyPr>
          <a:lstStyle/>
          <a:p>
            <a:pPr algn="r"/>
            <a:r>
              <a:rPr lang="en-US" altLang="en-US" sz="3500">
                <a:solidFill>
                  <a:srgbClr val="FFFFFF"/>
                </a:solidFill>
              </a:rPr>
              <a:t>Sacrament</a:t>
            </a:r>
          </a:p>
        </p:txBody>
      </p:sp>
      <p:sp>
        <p:nvSpPr>
          <p:cNvPr id="3" name="Content Placeholder 2"/>
          <p:cNvSpPr>
            <a:spLocks noGrp="1"/>
          </p:cNvSpPr>
          <p:nvPr>
            <p:ph idx="1"/>
          </p:nvPr>
        </p:nvSpPr>
        <p:spPr>
          <a:xfrm>
            <a:off x="3607694" y="649480"/>
            <a:ext cx="4916510" cy="5546047"/>
          </a:xfrm>
        </p:spPr>
        <p:txBody>
          <a:bodyPr rtlCol="0" anchor="ctr">
            <a:normAutofit/>
          </a:bodyPr>
          <a:lstStyle/>
          <a:p>
            <a:pPr fontAlgn="auto">
              <a:spcAft>
                <a:spcPts val="0"/>
              </a:spcAft>
              <a:defRPr/>
            </a:pPr>
            <a:r>
              <a:rPr lang="en-US" dirty="0"/>
              <a:t>Outward sign, instituted by Christ, gives grace</a:t>
            </a:r>
          </a:p>
          <a:p>
            <a:pPr fontAlgn="auto">
              <a:spcAft>
                <a:spcPts val="0"/>
              </a:spcAft>
              <a:defRPr/>
            </a:pPr>
            <a:r>
              <a:rPr lang="en-US" dirty="0"/>
              <a:t>Greek </a:t>
            </a:r>
            <a:r>
              <a:rPr lang="en-US" i="1" dirty="0" err="1"/>
              <a:t>mysterion</a:t>
            </a:r>
            <a:r>
              <a:rPr lang="en-US" dirty="0"/>
              <a:t>: something hidden, something revealed</a:t>
            </a:r>
          </a:p>
          <a:p>
            <a:pPr fontAlgn="auto">
              <a:spcAft>
                <a:spcPts val="0"/>
              </a:spcAft>
              <a:defRPr/>
            </a:pPr>
            <a:r>
              <a:rPr lang="en-US" dirty="0"/>
              <a:t>Only with the eyes of faith can we see the underlying reality of the graces received: the fruits of the sacrament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CAEBFCD5-5356-4326-8D39-8235A46CD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606" y="1187311"/>
            <a:ext cx="3817164" cy="4483379"/>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F6814848-248A-47DD-88E0-95099D951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975" y="1178924"/>
            <a:ext cx="3817164" cy="448337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718BDA89-0D2C-4C4E-99F6-D7A220FE4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7840" y="1130846"/>
            <a:ext cx="3779606" cy="4439266"/>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aphic 38">
            <a:extLst>
              <a:ext uri="{FF2B5EF4-FFF2-40B4-BE49-F238E27FC236}">
                <a16:creationId xmlns:a16="http://schemas.microsoft.com/office/drawing/2014/main" id="{6B67BE95-96EF-433C-9F29-B0732AA6B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7280" y="1424181"/>
            <a:ext cx="1016653" cy="503582"/>
            <a:chOff x="2267504" y="2540250"/>
            <a:chExt cx="1990951" cy="739640"/>
          </a:xfrm>
          <a:solidFill>
            <a:schemeClr val="bg1"/>
          </a:solidFill>
        </p:grpSpPr>
        <p:sp>
          <p:nvSpPr>
            <p:cNvPr id="80" name="Freeform: Shape 79">
              <a:extLst>
                <a:ext uri="{FF2B5EF4-FFF2-40B4-BE49-F238E27FC236}">
                  <a16:creationId xmlns:a16="http://schemas.microsoft.com/office/drawing/2014/main" id="{AD324976-1596-4B76-A61C-5626816B24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81" name="Freeform: Shape 80">
              <a:extLst>
                <a:ext uri="{FF2B5EF4-FFF2-40B4-BE49-F238E27FC236}">
                  <a16:creationId xmlns:a16="http://schemas.microsoft.com/office/drawing/2014/main" id="{C44DEF24-FB22-48A2-8257-B97AD7E1A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83" name="Graphic 212">
            <a:extLst>
              <a:ext uri="{FF2B5EF4-FFF2-40B4-BE49-F238E27FC236}">
                <a16:creationId xmlns:a16="http://schemas.microsoft.com/office/drawing/2014/main" id="{7CE98B01-ED41-482F-AFA1-19C7FA7C0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1876" y="629793"/>
            <a:ext cx="685924"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85" name="Graphic 212">
            <a:extLst>
              <a:ext uri="{FF2B5EF4-FFF2-40B4-BE49-F238E27FC236}">
                <a16:creationId xmlns:a16="http://schemas.microsoft.com/office/drawing/2014/main" id="{B9CABDD0-8DF6-4974-A224-9A2A81778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1876" y="629793"/>
            <a:ext cx="685924"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87" name="Graphic 4">
            <a:extLst>
              <a:ext uri="{FF2B5EF4-FFF2-40B4-BE49-F238E27FC236}">
                <a16:creationId xmlns:a16="http://schemas.microsoft.com/office/drawing/2014/main" id="{D6E8B984-55B9-4A62-A043-997D00F0AE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49521" y="5188771"/>
            <a:ext cx="807591" cy="1076789"/>
            <a:chOff x="5829300" y="3162300"/>
            <a:chExt cx="532256" cy="532257"/>
          </a:xfrm>
          <a:solidFill>
            <a:schemeClr val="bg1"/>
          </a:solidFill>
        </p:grpSpPr>
        <p:sp>
          <p:nvSpPr>
            <p:cNvPr id="88" name="Freeform: Shape 87">
              <a:extLst>
                <a:ext uri="{FF2B5EF4-FFF2-40B4-BE49-F238E27FC236}">
                  <a16:creationId xmlns:a16="http://schemas.microsoft.com/office/drawing/2014/main" id="{D4FAF4A8-82EB-4F6F-B601-43EBF0BD12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26F2473F-E069-4558-9B41-E285BBE030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FC9A4A76-2C9F-486C-9663-6A30A022DE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88431DC7-D4CB-479A-AFA4-5B0C597A2E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30755DA1-6F28-4612-A4A7-B915468C6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4616ED79-5475-49E6-A5FE-8D9DB12FB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21DCEB47-7140-4682-8DBF-7667BE28F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EA931BD3-5A56-42F2-B6B5-647B28D1C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820E4C8E-4190-498D-9556-6DA668A81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54B2F30F-0B57-4D60-A087-CD6A471F68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FC5E8C73-ED41-4214-AEE6-3C5F49384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B1F94534-FE3E-476C-870B-E714E4A66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8DE6C1B0-4D58-4937-B2B7-B1207CA18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sp>
        <p:nvSpPr>
          <p:cNvPr id="53249" name="Title 1"/>
          <p:cNvSpPr>
            <a:spLocks noGrp="1"/>
          </p:cNvSpPr>
          <p:nvPr>
            <p:ph type="title"/>
          </p:nvPr>
        </p:nvSpPr>
        <p:spPr>
          <a:xfrm>
            <a:off x="628650" y="1391619"/>
            <a:ext cx="3679050" cy="4042196"/>
          </a:xfrm>
        </p:spPr>
        <p:txBody>
          <a:bodyPr>
            <a:normAutofit/>
          </a:bodyPr>
          <a:lstStyle/>
          <a:p>
            <a:r>
              <a:rPr lang="en-US" altLang="en-US">
                <a:solidFill>
                  <a:schemeClr val="bg1"/>
                </a:solidFill>
              </a:rPr>
              <a:t>Question of Validity</a:t>
            </a:r>
          </a:p>
        </p:txBody>
      </p:sp>
      <p:sp>
        <p:nvSpPr>
          <p:cNvPr id="53250" name="Content Placeholder 2"/>
          <p:cNvSpPr>
            <a:spLocks noGrp="1"/>
          </p:cNvSpPr>
          <p:nvPr>
            <p:ph idx="1"/>
          </p:nvPr>
        </p:nvSpPr>
        <p:spPr>
          <a:xfrm>
            <a:off x="4857952" y="1130846"/>
            <a:ext cx="3731078" cy="4351338"/>
          </a:xfrm>
        </p:spPr>
        <p:txBody>
          <a:bodyPr>
            <a:normAutofit/>
          </a:bodyPr>
          <a:lstStyle/>
          <a:p>
            <a:pPr>
              <a:lnSpc>
                <a:spcPct val="90000"/>
              </a:lnSpc>
              <a:buFont typeface="Arial" panose="020B0604020202020204" pitchFamily="34" charset="0"/>
              <a:buNone/>
            </a:pPr>
            <a:r>
              <a:rPr lang="en-US" altLang="en-US" dirty="0">
                <a:solidFill>
                  <a:schemeClr val="bg1"/>
                </a:solidFill>
              </a:rPr>
              <a:t>Since it is </a:t>
            </a:r>
            <a:r>
              <a:rPr lang="en-US" altLang="en-US" b="1" dirty="0">
                <a:solidFill>
                  <a:schemeClr val="bg1"/>
                </a:solidFill>
              </a:rPr>
              <a:t>Christ</a:t>
            </a:r>
            <a:r>
              <a:rPr lang="en-US" altLang="en-US" dirty="0">
                <a:solidFill>
                  <a:schemeClr val="bg1"/>
                </a:solidFill>
              </a:rPr>
              <a:t> who acts and effects salvation </a:t>
            </a:r>
            <a:r>
              <a:rPr lang="en-US" altLang="en-US" b="1" dirty="0">
                <a:solidFill>
                  <a:schemeClr val="bg1"/>
                </a:solidFill>
              </a:rPr>
              <a:t>through the ordained minister</a:t>
            </a:r>
            <a:r>
              <a:rPr lang="en-US" altLang="en-US" dirty="0">
                <a:solidFill>
                  <a:schemeClr val="bg1"/>
                </a:solidFill>
              </a:rPr>
              <a:t>, the unworthiness of the minister does not prevent Christ from acting.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altLang="en-US"/>
              <a:t>Ordination</a:t>
            </a:r>
          </a:p>
        </p:txBody>
      </p:sp>
      <p:sp>
        <p:nvSpPr>
          <p:cNvPr id="55299" name="Content Placeholder 2"/>
          <p:cNvSpPr>
            <a:spLocks noGrp="1"/>
          </p:cNvSpPr>
          <p:nvPr>
            <p:ph sz="half" idx="2"/>
          </p:nvPr>
        </p:nvSpPr>
        <p:spPr>
          <a:xfrm>
            <a:off x="457200" y="1417638"/>
            <a:ext cx="4040188" cy="4708525"/>
          </a:xfrm>
        </p:spPr>
        <p:txBody>
          <a:bodyPr/>
          <a:lstStyle/>
          <a:p>
            <a:r>
              <a:rPr lang="en-US" altLang="en-US" sz="3200" dirty="0"/>
              <a:t>Confers indelible mark on soul</a:t>
            </a:r>
          </a:p>
          <a:p>
            <a:r>
              <a:rPr lang="en-US" altLang="en-US" sz="3200" dirty="0"/>
              <a:t>“Matter” is laying on of hands by Bishop</a:t>
            </a:r>
          </a:p>
          <a:p>
            <a:r>
              <a:rPr lang="en-US" altLang="en-US" sz="3200" dirty="0"/>
              <a:t>“Form” is prayer of ordination</a:t>
            </a:r>
          </a:p>
        </p:txBody>
      </p:sp>
      <p:sp>
        <p:nvSpPr>
          <p:cNvPr id="55300" name="Text Placeholder 5"/>
          <p:cNvSpPr>
            <a:spLocks noGrp="1"/>
          </p:cNvSpPr>
          <p:nvPr>
            <p:ph type="body" sz="quarter" idx="3"/>
          </p:nvPr>
        </p:nvSpPr>
        <p:spPr/>
        <p:txBody>
          <a:bodyPr/>
          <a:lstStyle/>
          <a:p>
            <a:endParaRPr lang="en-US" altLang="en-US"/>
          </a:p>
        </p:txBody>
      </p:sp>
      <p:sp>
        <p:nvSpPr>
          <p:cNvPr id="55301" name="Content Placeholder 6"/>
          <p:cNvSpPr>
            <a:spLocks noGrp="1"/>
          </p:cNvSpPr>
          <p:nvPr>
            <p:ph sz="quarter" idx="4"/>
          </p:nvPr>
        </p:nvSpPr>
        <p:spPr/>
        <p:txBody>
          <a:bodyPr/>
          <a:lstStyle/>
          <a:p>
            <a:endParaRPr lang="en-US" altLang="en-US"/>
          </a:p>
        </p:txBody>
      </p:sp>
      <p:pic>
        <p:nvPicPr>
          <p:cNvPr id="55302" name="Picture 3" descr="Ordination 046.jpg"/>
          <p:cNvPicPr>
            <a:picLocks noChangeAspect="1"/>
          </p:cNvPicPr>
          <p:nvPr/>
        </p:nvPicPr>
        <p:blipFill>
          <a:blip r:embed="rId3">
            <a:extLst>
              <a:ext uri="{28A0092B-C50C-407E-A947-70E740481C1C}">
                <a14:useLocalDpi xmlns:a14="http://schemas.microsoft.com/office/drawing/2010/main" val="0"/>
              </a:ext>
            </a:extLst>
          </a:blip>
          <a:srcRect l="27835" t="13344" r="16495" b="15012"/>
          <a:stretch>
            <a:fillRect/>
          </a:stretch>
        </p:blipFill>
        <p:spPr bwMode="auto">
          <a:xfrm>
            <a:off x="4608512" y="1535113"/>
            <a:ext cx="4114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6"/>
          <p:cNvSpPr>
            <a:spLocks noGrp="1"/>
          </p:cNvSpPr>
          <p:nvPr>
            <p:ph type="title"/>
          </p:nvPr>
        </p:nvSpPr>
        <p:spPr/>
        <p:txBody>
          <a:bodyPr/>
          <a:lstStyle/>
          <a:p>
            <a:r>
              <a:rPr lang="en-US" altLang="en-US"/>
              <a:t>Fruits of the Sacrament</a:t>
            </a:r>
          </a:p>
        </p:txBody>
      </p:sp>
      <p:sp>
        <p:nvSpPr>
          <p:cNvPr id="8" name="Content Placeholder 7"/>
          <p:cNvSpPr>
            <a:spLocks noGrp="1"/>
          </p:cNvSpPr>
          <p:nvPr>
            <p:ph idx="1"/>
          </p:nvPr>
        </p:nvSpPr>
        <p:spPr/>
        <p:txBody>
          <a:bodyPr rtlCol="0">
            <a:normAutofit lnSpcReduction="10000"/>
          </a:bodyPr>
          <a:lstStyle/>
          <a:p>
            <a:pPr fontAlgn="auto">
              <a:spcAft>
                <a:spcPts val="0"/>
              </a:spcAft>
              <a:defRPr/>
            </a:pPr>
            <a:r>
              <a:rPr lang="en-US" dirty="0"/>
              <a:t>Grace of the Holy Spirit</a:t>
            </a:r>
          </a:p>
          <a:p>
            <a:pPr lvl="1" fontAlgn="auto">
              <a:spcAft>
                <a:spcPts val="0"/>
              </a:spcAft>
              <a:defRPr/>
            </a:pPr>
            <a:r>
              <a:rPr lang="en-US" dirty="0"/>
              <a:t>Configuration to Christ as Priest, Teacher and Pastor</a:t>
            </a:r>
          </a:p>
          <a:p>
            <a:pPr fontAlgn="auto">
              <a:spcAft>
                <a:spcPts val="0"/>
              </a:spcAft>
              <a:defRPr/>
            </a:pPr>
            <a:r>
              <a:rPr lang="en-US" dirty="0"/>
              <a:t>Grace of Strength</a:t>
            </a:r>
          </a:p>
          <a:p>
            <a:pPr lvl="1" fontAlgn="auto">
              <a:spcAft>
                <a:spcPts val="0"/>
              </a:spcAft>
              <a:defRPr/>
            </a:pPr>
            <a:r>
              <a:rPr lang="en-US" dirty="0"/>
              <a:t>A governing spirit</a:t>
            </a:r>
          </a:p>
          <a:p>
            <a:pPr lvl="1" fontAlgn="auto">
              <a:spcAft>
                <a:spcPts val="0"/>
              </a:spcAft>
              <a:defRPr/>
            </a:pPr>
            <a:r>
              <a:rPr lang="en-US" dirty="0"/>
              <a:t>Grace to guide and defend His Church with prudence and strength as a father, with gratuitous love for all and a preferential love for the poor, the sick and the needy.</a:t>
            </a:r>
          </a:p>
          <a:p>
            <a:pPr lvl="1" fontAlgn="auto">
              <a:spcAft>
                <a:spcPts val="0"/>
              </a:spcAft>
              <a:defRPr/>
            </a:pPr>
            <a:r>
              <a:rPr lang="en-US" dirty="0"/>
              <a:t>Proclaim the Gospel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60" y="321731"/>
            <a:ext cx="3106572" cy="6213425"/>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394" name="Title 1"/>
          <p:cNvSpPr>
            <a:spLocks noGrp="1"/>
          </p:cNvSpPr>
          <p:nvPr>
            <p:ph type="title"/>
          </p:nvPr>
        </p:nvSpPr>
        <p:spPr>
          <a:xfrm>
            <a:off x="393192" y="583616"/>
            <a:ext cx="2791605" cy="5520579"/>
          </a:xfrm>
        </p:spPr>
        <p:txBody>
          <a:bodyPr>
            <a:normAutofit/>
          </a:bodyPr>
          <a:lstStyle/>
          <a:p>
            <a:r>
              <a:rPr lang="en-US" altLang="en-US">
                <a:solidFill>
                  <a:srgbClr val="FFFFFF"/>
                </a:solidFill>
              </a:rPr>
              <a:t>The Call</a:t>
            </a:r>
          </a:p>
        </p:txBody>
      </p:sp>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127" y="321732"/>
            <a:ext cx="5430574"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3700701" y="583616"/>
            <a:ext cx="4945642" cy="5520579"/>
          </a:xfrm>
        </p:spPr>
        <p:txBody>
          <a:bodyPr rtlCol="0" anchor="ctr">
            <a:normAutofit/>
          </a:bodyPr>
          <a:lstStyle/>
          <a:p>
            <a:pPr fontAlgn="auto">
              <a:spcAft>
                <a:spcPts val="0"/>
              </a:spcAft>
              <a:defRPr/>
            </a:pPr>
            <a:r>
              <a:rPr lang="en-US">
                <a:ln>
                  <a:solidFill>
                    <a:schemeClr val="accent6"/>
                  </a:solidFill>
                </a:ln>
                <a:solidFill>
                  <a:srgbClr val="FFFFFF"/>
                </a:solidFill>
              </a:rPr>
              <a:t>Calling from God and a privilege</a:t>
            </a:r>
          </a:p>
          <a:p>
            <a:pPr fontAlgn="auto">
              <a:spcAft>
                <a:spcPts val="0"/>
              </a:spcAft>
              <a:defRPr/>
            </a:pPr>
            <a:r>
              <a:rPr lang="en-US">
                <a:ln>
                  <a:solidFill>
                    <a:schemeClr val="accent6"/>
                  </a:solidFill>
                </a:ln>
                <a:solidFill>
                  <a:srgbClr val="FFFFFF"/>
                </a:solidFill>
              </a:rPr>
              <a:t>Not a right</a:t>
            </a:r>
          </a:p>
          <a:p>
            <a:pPr fontAlgn="auto">
              <a:spcAft>
                <a:spcPts val="0"/>
              </a:spcAft>
              <a:defRPr/>
            </a:pPr>
            <a:r>
              <a:rPr lang="en-US">
                <a:ln>
                  <a:solidFill>
                    <a:schemeClr val="accent6"/>
                  </a:solidFill>
                </a:ln>
                <a:solidFill>
                  <a:srgbClr val="FFFFFF"/>
                </a:solidFill>
              </a:rPr>
              <a:t>Discernment by individual and Church</a:t>
            </a:r>
          </a:p>
          <a:p>
            <a:pPr fontAlgn="auto">
              <a:spcAft>
                <a:spcPts val="0"/>
              </a:spcAft>
              <a:defRPr/>
            </a:pPr>
            <a:endParaRPr lang="en-US">
              <a:solidFill>
                <a:srgbClr val="FFFFFF"/>
              </a:solidFill>
            </a:endParaRPr>
          </a:p>
        </p:txBody>
      </p:sp>
    </p:spTree>
  </p:cSld>
  <p:clrMapOvr>
    <a:masterClrMapping/>
  </p:clrMapOvr>
  <p:transition advClick="0" advTm="30000"/>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42" name="Title 6"/>
          <p:cNvSpPr>
            <a:spLocks noGrp="1"/>
          </p:cNvSpPr>
          <p:nvPr>
            <p:ph type="title"/>
          </p:nvPr>
        </p:nvSpPr>
        <p:spPr/>
        <p:txBody>
          <a:bodyPr/>
          <a:lstStyle/>
          <a:p>
            <a:endParaRPr lang="en-US" altLang="en-US"/>
          </a:p>
        </p:txBody>
      </p:sp>
      <p:sp>
        <p:nvSpPr>
          <p:cNvPr id="61443" name="Content Placeholder 9"/>
          <p:cNvSpPr>
            <a:spLocks noGrp="1"/>
          </p:cNvSpPr>
          <p:nvPr>
            <p:ph idx="1"/>
          </p:nvPr>
        </p:nvSpPr>
        <p:spPr/>
        <p:txBody>
          <a:bodyPr/>
          <a:lstStyle/>
          <a:p>
            <a:endParaRPr lang="en-US" altLang="en-US"/>
          </a:p>
        </p:txBody>
      </p:sp>
    </p:spTree>
  </p:cSld>
  <p:clrMapOvr>
    <a:masterClrMapping/>
  </p:clrMapOvr>
  <p:transition spd="slow" advClick="0" advTm="137000"/>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endParaRPr lang="en-US" altLang="en-US"/>
          </a:p>
        </p:txBody>
      </p:sp>
      <p:sp>
        <p:nvSpPr>
          <p:cNvPr id="63491" name="Content Placeholder 5"/>
          <p:cNvSpPr>
            <a:spLocks noGrp="1"/>
          </p:cNvSpPr>
          <p:nvPr>
            <p:ph idx="1"/>
          </p:nvPr>
        </p:nvSpPr>
        <p:spPr/>
        <p:txBody>
          <a:bodyPr/>
          <a:lstStyle/>
          <a:p>
            <a:endParaRPr lang="en-US" altLang="en-US"/>
          </a:p>
        </p:txBody>
      </p:sp>
    </p:spTree>
  </p:cSld>
  <p:clrMapOvr>
    <a:masterClrMapping/>
  </p:clrMapOvr>
  <p:transition spd="slow" advClick="0" advTm="120000"/>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endParaRPr lang="en-US" altLang="en-US"/>
          </a:p>
        </p:txBody>
      </p:sp>
      <p:sp>
        <p:nvSpPr>
          <p:cNvPr id="65539" name="Content Placeholder 4"/>
          <p:cNvSpPr>
            <a:spLocks noGrp="1"/>
          </p:cNvSpPr>
          <p:nvPr>
            <p:ph idx="1"/>
          </p:nvPr>
        </p:nvSpPr>
        <p:spPr/>
        <p:txBody>
          <a:bodyPr/>
          <a:lstStyle/>
          <a:p>
            <a:endParaRPr lang="en-US" altLang="en-US"/>
          </a:p>
        </p:txBody>
      </p:sp>
    </p:spTree>
  </p:cSld>
  <p:clrMapOvr>
    <a:masterClrMapping/>
  </p:clrMapOvr>
  <p:transition advClick="0" advTm="60000"/>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endParaRPr lang="en-US" altLang="en-US"/>
          </a:p>
        </p:txBody>
      </p:sp>
      <p:sp>
        <p:nvSpPr>
          <p:cNvPr id="67587" name="Content Placeholder 4"/>
          <p:cNvSpPr>
            <a:spLocks noGrp="1"/>
          </p:cNvSpPr>
          <p:nvPr>
            <p:ph idx="1"/>
          </p:nvPr>
        </p:nvSpPr>
        <p:spPr/>
        <p:txBody>
          <a:bodyPr/>
          <a:lstStyle/>
          <a:p>
            <a:endParaRPr lang="en-US"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n-US" altLang="en-US"/>
              <a:t>Questions?</a:t>
            </a:r>
          </a:p>
        </p:txBody>
      </p:sp>
      <p:sp>
        <p:nvSpPr>
          <p:cNvPr id="69634" name="Content Placeholder 2"/>
          <p:cNvSpPr>
            <a:spLocks noGrp="1"/>
          </p:cNvSpPr>
          <p:nvPr>
            <p:ph idx="1"/>
          </p:nvPr>
        </p:nvSpPr>
        <p:spPr/>
        <p:txBody>
          <a:bodyPr/>
          <a:lstStyle/>
          <a:p>
            <a:endParaRPr lang="en-U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60" y="321731"/>
            <a:ext cx="3106572" cy="6213425"/>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681" name="Title 1"/>
          <p:cNvSpPr>
            <a:spLocks noGrp="1"/>
          </p:cNvSpPr>
          <p:nvPr>
            <p:ph type="title"/>
          </p:nvPr>
        </p:nvSpPr>
        <p:spPr>
          <a:xfrm>
            <a:off x="393192" y="583616"/>
            <a:ext cx="2791605" cy="5520579"/>
          </a:xfrm>
        </p:spPr>
        <p:txBody>
          <a:bodyPr>
            <a:normAutofit/>
          </a:bodyPr>
          <a:lstStyle/>
          <a:p>
            <a:r>
              <a:rPr lang="en-US" altLang="en-US">
                <a:solidFill>
                  <a:srgbClr val="FFFFFF"/>
                </a:solidFill>
              </a:rPr>
              <a:t>Why Only Men?</a:t>
            </a:r>
          </a:p>
        </p:txBody>
      </p:sp>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127" y="321732"/>
            <a:ext cx="5430574"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682" name="Content Placeholder 2"/>
          <p:cNvSpPr>
            <a:spLocks noGrp="1"/>
          </p:cNvSpPr>
          <p:nvPr>
            <p:ph idx="1"/>
          </p:nvPr>
        </p:nvSpPr>
        <p:spPr>
          <a:xfrm>
            <a:off x="3700701" y="583616"/>
            <a:ext cx="4945642" cy="5520579"/>
          </a:xfrm>
        </p:spPr>
        <p:txBody>
          <a:bodyPr anchor="ctr">
            <a:normAutofit/>
          </a:bodyPr>
          <a:lstStyle/>
          <a:p>
            <a:pPr>
              <a:lnSpc>
                <a:spcPct val="90000"/>
              </a:lnSpc>
            </a:pPr>
            <a:r>
              <a:rPr lang="en-US" altLang="en-US" sz="3000">
                <a:solidFill>
                  <a:srgbClr val="FFFFFF"/>
                </a:solidFill>
              </a:rPr>
              <a:t>Christ chose men as the 12 apostles</a:t>
            </a:r>
          </a:p>
          <a:p>
            <a:pPr>
              <a:lnSpc>
                <a:spcPct val="90000"/>
              </a:lnSpc>
            </a:pPr>
            <a:r>
              <a:rPr lang="en-US" altLang="en-US" sz="3000">
                <a:solidFill>
                  <a:srgbClr val="FFFFFF"/>
                </a:solidFill>
              </a:rPr>
              <a:t>Apostles choose men as successors</a:t>
            </a:r>
          </a:p>
          <a:p>
            <a:pPr>
              <a:lnSpc>
                <a:spcPct val="90000"/>
              </a:lnSpc>
            </a:pPr>
            <a:r>
              <a:rPr lang="en-US" altLang="en-US" sz="3000">
                <a:solidFill>
                  <a:srgbClr val="FFFFFF"/>
                </a:solidFill>
              </a:rPr>
              <a:t>Church recognizes herself to be bound by the choice made by the Lord</a:t>
            </a:r>
          </a:p>
          <a:p>
            <a:pPr>
              <a:lnSpc>
                <a:spcPct val="90000"/>
              </a:lnSpc>
            </a:pPr>
            <a:r>
              <a:rPr lang="en-US" altLang="en-US" sz="3000">
                <a:solidFill>
                  <a:srgbClr val="FFFFFF"/>
                </a:solidFill>
              </a:rPr>
              <a:t>Church has no power to correct the Lord</a:t>
            </a:r>
          </a:p>
          <a:p>
            <a:pPr>
              <a:lnSpc>
                <a:spcPct val="90000"/>
              </a:lnSpc>
            </a:pPr>
            <a:r>
              <a:rPr lang="en-US" altLang="en-US" sz="3000">
                <a:solidFill>
                  <a:srgbClr val="FFFFFF"/>
                </a:solidFill>
              </a:rPr>
              <a:t>Women not inferior or less holy</a:t>
            </a:r>
          </a:p>
          <a:p>
            <a:pPr>
              <a:lnSpc>
                <a:spcPct val="90000"/>
              </a:lnSpc>
            </a:pPr>
            <a:r>
              <a:rPr lang="en-US" altLang="en-US" sz="3000">
                <a:solidFill>
                  <a:srgbClr val="FFFFFF"/>
                </a:solidFill>
              </a:rPr>
              <a:t>All Created in image of God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1490" y="365125"/>
            <a:ext cx="3840085" cy="1692794"/>
          </a:xfrm>
        </p:spPr>
        <p:txBody>
          <a:bodyPr rtlCol="0">
            <a:normAutofit/>
          </a:bodyPr>
          <a:lstStyle/>
          <a:p>
            <a:pPr fontAlgn="auto">
              <a:lnSpc>
                <a:spcPct val="90000"/>
              </a:lnSpc>
              <a:spcAft>
                <a:spcPts val="0"/>
              </a:spcAft>
              <a:defRPr/>
            </a:pPr>
            <a:r>
              <a:rPr lang="en-US" sz="3700">
                <a:ln>
                  <a:solidFill>
                    <a:schemeClr val="tx1"/>
                  </a:solidFill>
                </a:ln>
              </a:rPr>
              <a:t>Baptism – Confirmation - Eucharist</a:t>
            </a:r>
          </a:p>
        </p:txBody>
      </p:sp>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1490" y="2575033"/>
            <a:ext cx="3840085" cy="3673363"/>
          </a:xfrm>
        </p:spPr>
        <p:txBody>
          <a:bodyPr rtlCol="0">
            <a:normAutofit lnSpcReduction="10000"/>
          </a:bodyPr>
          <a:lstStyle/>
          <a:p>
            <a:pPr fontAlgn="auto">
              <a:spcAft>
                <a:spcPts val="0"/>
              </a:spcAft>
              <a:defRPr/>
            </a:pPr>
            <a:r>
              <a:rPr lang="en-US" sz="2800" b="1" dirty="0">
                <a:ln>
                  <a:solidFill>
                    <a:srgbClr val="FFC000"/>
                  </a:solidFill>
                </a:ln>
              </a:rPr>
              <a:t>The sacraments of Christian initiation</a:t>
            </a:r>
          </a:p>
          <a:p>
            <a:pPr fontAlgn="auto">
              <a:spcAft>
                <a:spcPts val="0"/>
              </a:spcAft>
              <a:defRPr/>
            </a:pPr>
            <a:r>
              <a:rPr lang="en-US" sz="2800" b="1" dirty="0">
                <a:ln>
                  <a:solidFill>
                    <a:srgbClr val="FFC000"/>
                  </a:solidFill>
                </a:ln>
              </a:rPr>
              <a:t>The common vocation of all Christ’s disciples, a vocation to holiness and to the mission given by Christ to spread the good news!</a:t>
            </a:r>
          </a:p>
          <a:p>
            <a:pPr fontAlgn="auto">
              <a:spcAft>
                <a:spcPts val="0"/>
              </a:spcAft>
              <a:buFont typeface="Arial" panose="020B0604020202020204" pitchFamily="34" charset="0"/>
              <a:buNone/>
              <a:defRPr/>
            </a:pPr>
            <a:endParaRPr lang="en-US" sz="1600" dirty="0"/>
          </a:p>
        </p:txBody>
      </p:sp>
      <p:pic>
        <p:nvPicPr>
          <p:cNvPr id="5" name="Picture 4" descr="A group of people standing in a room&#10;&#10;Description automatically generated">
            <a:extLst>
              <a:ext uri="{FF2B5EF4-FFF2-40B4-BE49-F238E27FC236}">
                <a16:creationId xmlns:a16="http://schemas.microsoft.com/office/drawing/2014/main" id="{9E399549-367A-4C8F-933A-B850F9EFB20B}"/>
              </a:ext>
            </a:extLst>
          </p:cNvPr>
          <p:cNvPicPr>
            <a:picLocks noChangeAspect="1"/>
          </p:cNvPicPr>
          <p:nvPr/>
        </p:nvPicPr>
        <p:blipFill rotWithShape="1">
          <a:blip r:embed="rId3">
            <a:extLst>
              <a:ext uri="{28A0092B-C50C-407E-A947-70E740481C1C}">
                <a14:useLocalDpi xmlns:a14="http://schemas.microsoft.com/office/drawing/2010/main" val="0"/>
              </a:ext>
            </a:extLst>
          </a:blip>
          <a:srcRect l="23818" r="24401"/>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4293"/>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3125451"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29" name="Title 1"/>
          <p:cNvSpPr>
            <a:spLocks noGrp="1"/>
          </p:cNvSpPr>
          <p:nvPr>
            <p:ph type="title"/>
          </p:nvPr>
        </p:nvSpPr>
        <p:spPr>
          <a:xfrm>
            <a:off x="515125" y="591344"/>
            <a:ext cx="2400300" cy="5585619"/>
          </a:xfrm>
        </p:spPr>
        <p:txBody>
          <a:bodyPr>
            <a:normAutofit/>
          </a:bodyPr>
          <a:lstStyle/>
          <a:p>
            <a:r>
              <a:rPr lang="en-US" altLang="en-US">
                <a:solidFill>
                  <a:srgbClr val="FFFFFF"/>
                </a:solidFill>
              </a:rPr>
              <a:t>Why Celibacy?</a:t>
            </a:r>
          </a:p>
        </p:txBody>
      </p:sp>
      <p:sp>
        <p:nvSpPr>
          <p:cNvPr id="73730" name="Content Placeholder 2"/>
          <p:cNvSpPr>
            <a:spLocks noGrp="1"/>
          </p:cNvSpPr>
          <p:nvPr>
            <p:ph idx="1"/>
          </p:nvPr>
        </p:nvSpPr>
        <p:spPr>
          <a:xfrm>
            <a:off x="3335481" y="591344"/>
            <a:ext cx="5179868" cy="5585619"/>
          </a:xfrm>
        </p:spPr>
        <p:txBody>
          <a:bodyPr anchor="ctr">
            <a:normAutofit/>
          </a:bodyPr>
          <a:lstStyle/>
          <a:p>
            <a:r>
              <a:rPr lang="en-US" altLang="en-US"/>
              <a:t>All ministers in the Latin Church</a:t>
            </a:r>
          </a:p>
          <a:p>
            <a:r>
              <a:rPr lang="en-US" altLang="en-US"/>
              <a:t>Called to consecrate themselves with undivided heart to the Lord and to the affairs of the Lord (1 Cor 7:32)</a:t>
            </a:r>
          </a:p>
          <a:p>
            <a:r>
              <a:rPr lang="en-US" altLang="en-US"/>
              <a:t>A discipline and witness</a:t>
            </a:r>
          </a:p>
          <a:p>
            <a:r>
              <a:rPr lang="en-US" altLang="en-US"/>
              <a:t>Orders is an impediment to Matrimony</a:t>
            </a:r>
          </a:p>
        </p:txBody>
      </p:sp>
      <p:sp>
        <p:nvSpPr>
          <p:cNvPr id="75" name="Arc 7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795"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7255" y="-59376"/>
            <a:ext cx="9386886" cy="6923798"/>
            <a:chOff x="-329674" y="-51881"/>
            <a:chExt cx="12515851" cy="6923798"/>
          </a:xfrm>
        </p:grpSpPr>
        <p:sp>
          <p:nvSpPr>
            <p:cNvPr id="13"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 name="Title 1"/>
          <p:cNvSpPr>
            <a:spLocks noGrp="1"/>
          </p:cNvSpPr>
          <p:nvPr>
            <p:ph type="title"/>
          </p:nvPr>
        </p:nvSpPr>
        <p:spPr>
          <a:xfrm>
            <a:off x="278459" y="4656286"/>
            <a:ext cx="3380726" cy="1777829"/>
          </a:xfrm>
        </p:spPr>
        <p:txBody>
          <a:bodyPr rtlCol="0">
            <a:normAutofit/>
          </a:bodyPr>
          <a:lstStyle/>
          <a:p>
            <a:pPr algn="r" fontAlgn="auto">
              <a:spcAft>
                <a:spcPts val="0"/>
              </a:spcAft>
              <a:defRPr/>
            </a:pPr>
            <a:r>
              <a:rPr lang="en-US" sz="3500" dirty="0">
                <a:ln>
                  <a:solidFill>
                    <a:srgbClr val="FFC000"/>
                  </a:solidFill>
                </a:ln>
              </a:rPr>
              <a:t>Holy Orders and Matrimony</a:t>
            </a:r>
          </a:p>
        </p:txBody>
      </p:sp>
      <p:pic>
        <p:nvPicPr>
          <p:cNvPr id="5" name="Picture 4" descr="A picture containing person, indoor, man, table&#10;&#10;Description automatically generated">
            <a:extLst>
              <a:ext uri="{FF2B5EF4-FFF2-40B4-BE49-F238E27FC236}">
                <a16:creationId xmlns:a16="http://schemas.microsoft.com/office/drawing/2014/main" id="{94D5053C-80C4-4554-969F-82B25203C7CE}"/>
              </a:ext>
            </a:extLst>
          </p:cNvPr>
          <p:cNvPicPr>
            <a:picLocks noChangeAspect="1"/>
          </p:cNvPicPr>
          <p:nvPr/>
        </p:nvPicPr>
        <p:blipFill rotWithShape="1">
          <a:blip r:embed="rId3">
            <a:extLst>
              <a:ext uri="{28A0092B-C50C-407E-A947-70E740481C1C}">
                <a14:useLocalDpi xmlns:a14="http://schemas.microsoft.com/office/drawing/2010/main" val="0"/>
              </a:ext>
            </a:extLst>
          </a:blip>
          <a:srcRect t="14859" b="18125"/>
          <a:stretch/>
        </p:blipFill>
        <p:spPr>
          <a:xfrm>
            <a:off x="20" y="2872"/>
            <a:ext cx="9143980" cy="4595954"/>
          </a:xfrm>
          <a:custGeom>
            <a:avLst/>
            <a:gdLst>
              <a:gd name="connsiteX0" fmla="*/ 0 w 12192000"/>
              <a:gd name="connsiteY0" fmla="*/ 0 h 4621300"/>
              <a:gd name="connsiteX1" fmla="*/ 12192000 w 12192000"/>
              <a:gd name="connsiteY1" fmla="*/ 0 h 4621300"/>
              <a:gd name="connsiteX2" fmla="*/ 12192000 w 12192000"/>
              <a:gd name="connsiteY2" fmla="*/ 3104412 h 4621300"/>
              <a:gd name="connsiteX3" fmla="*/ 12192000 w 12192000"/>
              <a:gd name="connsiteY3" fmla="*/ 3296537 h 4621300"/>
              <a:gd name="connsiteX4" fmla="*/ 12192000 w 12192000"/>
              <a:gd name="connsiteY4" fmla="*/ 4272355 h 4621300"/>
              <a:gd name="connsiteX5" fmla="*/ 12113803 w 12192000"/>
              <a:gd name="connsiteY5" fmla="*/ 4280638 h 4621300"/>
              <a:gd name="connsiteX6" fmla="*/ 6753597 w 12192000"/>
              <a:gd name="connsiteY6" fmla="*/ 4604195 h 4621300"/>
              <a:gd name="connsiteX7" fmla="*/ 400746 w 12192000"/>
              <a:gd name="connsiteY7" fmla="*/ 4432852 h 4621300"/>
              <a:gd name="connsiteX8" fmla="*/ 0 w 12192000"/>
              <a:gd name="connsiteY8" fmla="*/ 4395876 h 4621300"/>
              <a:gd name="connsiteX9" fmla="*/ 0 w 12192000"/>
              <a:gd name="connsiteY9" fmla="*/ 3296537 h 4621300"/>
              <a:gd name="connsiteX10" fmla="*/ 0 w 12192000"/>
              <a:gd name="connsiteY10" fmla="*/ 3104412 h 462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p:spPr>
      </p:pic>
      <p:sp>
        <p:nvSpPr>
          <p:cNvPr id="3" name="Content Placeholder 2"/>
          <p:cNvSpPr>
            <a:spLocks noGrp="1"/>
          </p:cNvSpPr>
          <p:nvPr>
            <p:ph idx="1"/>
          </p:nvPr>
        </p:nvSpPr>
        <p:spPr>
          <a:xfrm>
            <a:off x="3950888" y="4767660"/>
            <a:ext cx="4956571" cy="1770300"/>
          </a:xfrm>
        </p:spPr>
        <p:txBody>
          <a:bodyPr rtlCol="0" anchor="ctr">
            <a:normAutofit/>
          </a:bodyPr>
          <a:lstStyle/>
          <a:p>
            <a:pPr fontAlgn="auto">
              <a:spcAft>
                <a:spcPts val="0"/>
              </a:spcAft>
              <a:defRPr/>
            </a:pPr>
            <a:r>
              <a:rPr lang="en-US" sz="2000" b="1" dirty="0">
                <a:ln cap="sq">
                  <a:solidFill>
                    <a:schemeClr val="accent6"/>
                  </a:solidFill>
                </a:ln>
              </a:rPr>
              <a:t>Sacraments of service and mission</a:t>
            </a:r>
          </a:p>
          <a:p>
            <a:pPr fontAlgn="auto">
              <a:spcAft>
                <a:spcPts val="0"/>
              </a:spcAft>
              <a:defRPr/>
            </a:pPr>
            <a:r>
              <a:rPr lang="en-US" sz="2000" b="1" dirty="0">
                <a:ln cap="sq">
                  <a:solidFill>
                    <a:schemeClr val="accent6"/>
                  </a:solidFill>
                </a:ln>
              </a:rPr>
              <a:t>Directed toward the salvation of others</a:t>
            </a:r>
          </a:p>
          <a:p>
            <a:pPr fontAlgn="auto">
              <a:spcAft>
                <a:spcPts val="0"/>
              </a:spcAft>
              <a:defRPr/>
            </a:pPr>
            <a:r>
              <a:rPr lang="en-US" sz="2000" b="1" dirty="0">
                <a:ln cap="sq">
                  <a:solidFill>
                    <a:schemeClr val="accent6"/>
                  </a:solidFill>
                </a:ln>
              </a:rPr>
              <a:t>Confers a particular mission in the Church </a:t>
            </a:r>
          </a:p>
          <a:p>
            <a:pPr fontAlgn="auto">
              <a:spcAft>
                <a:spcPts val="0"/>
              </a:spcAft>
              <a:defRPr/>
            </a:pPr>
            <a:r>
              <a:rPr lang="en-US" sz="2000" b="1" dirty="0">
                <a:ln cap="sq">
                  <a:solidFill>
                    <a:schemeClr val="accent6"/>
                  </a:solidFill>
                </a:ln>
              </a:rPr>
              <a:t>Serves to build up the people of God</a:t>
            </a:r>
            <a:r>
              <a:rPr lang="en-US" sz="1600" b="1" dirty="0">
                <a:ln cap="sq">
                  <a:solidFill>
                    <a:schemeClr val="accent6"/>
                  </a:solidFill>
                </a:ln>
              </a:rPr>
              <a:t>.</a:t>
            </a:r>
          </a:p>
        </p:txBody>
      </p:sp>
    </p:spTree>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Title 1"/>
          <p:cNvSpPr>
            <a:spLocks noGrp="1"/>
          </p:cNvSpPr>
          <p:nvPr>
            <p:ph type="title"/>
          </p:nvPr>
        </p:nvSpPr>
        <p:spPr>
          <a:xfrm>
            <a:off x="506592" y="152400"/>
            <a:ext cx="3665763" cy="1777419"/>
          </a:xfrm>
        </p:spPr>
        <p:txBody>
          <a:bodyPr anchor="b">
            <a:normAutofit/>
          </a:bodyPr>
          <a:lstStyle/>
          <a:p>
            <a:r>
              <a:rPr lang="en-US" altLang="en-US" sz="3500" dirty="0"/>
              <a:t>Matrimony</a:t>
            </a:r>
          </a:p>
        </p:txBody>
      </p:sp>
      <p:sp>
        <p:nvSpPr>
          <p:cNvPr id="3" name="Content Placeholder 2"/>
          <p:cNvSpPr>
            <a:spLocks noGrp="1"/>
          </p:cNvSpPr>
          <p:nvPr>
            <p:ph idx="1"/>
          </p:nvPr>
        </p:nvSpPr>
        <p:spPr>
          <a:xfrm>
            <a:off x="630936" y="2894530"/>
            <a:ext cx="3665763" cy="3209544"/>
          </a:xfrm>
        </p:spPr>
        <p:txBody>
          <a:bodyPr rtlCol="0" anchor="t">
            <a:normAutofit/>
          </a:bodyPr>
          <a:lstStyle/>
          <a:p>
            <a:pPr fontAlgn="auto">
              <a:spcAft>
                <a:spcPts val="0"/>
              </a:spcAft>
              <a:defRPr/>
            </a:pPr>
            <a:r>
              <a:rPr lang="en-US" sz="2400" dirty="0">
                <a:ln>
                  <a:solidFill>
                    <a:schemeClr val="tx1"/>
                  </a:solidFill>
                </a:ln>
              </a:rPr>
              <a:t>Christian spouses are fortified, as it were consecrated, for the duties and dignity of their state by a special sacrament.</a:t>
            </a:r>
          </a:p>
        </p:txBody>
      </p:sp>
      <p:cxnSp>
        <p:nvCxnSpPr>
          <p:cNvPr id="137" name="Straight Connector 136">
            <a:extLst>
              <a:ext uri="{FF2B5EF4-FFF2-40B4-BE49-F238E27FC236}">
                <a16:creationId xmlns:a16="http://schemas.microsoft.com/office/drawing/2014/main" id="{CF8F36E2-BBE5-43FE-822F-AD8CAE08C0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8947"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0621484-1992-4F85-A526-BEF0EB1E5614}"/>
              </a:ext>
            </a:extLst>
          </p:cNvPr>
          <p:cNvPicPr>
            <a:picLocks noChangeAspect="1"/>
          </p:cNvPicPr>
          <p:nvPr/>
        </p:nvPicPr>
        <p:blipFill rotWithShape="1">
          <a:blip r:embed="rId3">
            <a:extLst>
              <a:ext uri="{28A0092B-C50C-407E-A947-70E740481C1C}">
                <a14:useLocalDpi xmlns:a14="http://schemas.microsoft.com/office/drawing/2010/main" val="0"/>
              </a:ext>
            </a:extLst>
          </a:blip>
          <a:srcRect l="7651" r="2989" b="3"/>
          <a:stretch/>
        </p:blipFill>
        <p:spPr>
          <a:xfrm rot="10800000">
            <a:off x="5061858" y="573678"/>
            <a:ext cx="3827405" cy="5710645"/>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24578" name="Picture 3" descr="Ordination 042.jpg"/>
          <p:cNvPicPr>
            <a:picLocks noChangeAspect="1"/>
          </p:cNvPicPr>
          <p:nvPr/>
        </p:nvPicPr>
        <p:blipFill>
          <a:blip r:embed="rId3" cstate="print">
            <a:extLst>
              <a:ext uri="{28A0092B-C50C-407E-A947-70E740481C1C}">
                <a14:useLocalDpi xmlns:a14="http://schemas.microsoft.com/office/drawing/2010/main" val="0"/>
              </a:ext>
            </a:extLst>
          </a:blip>
          <a:srcRect b="29120"/>
          <a:stretch>
            <a:fillRect/>
          </a:stretch>
        </p:blipFill>
        <p:spPr bwMode="auto">
          <a:xfrm>
            <a:off x="352513" y="1646571"/>
            <a:ext cx="3769144" cy="35740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3" name="Straight Connector 72">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2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4577" name="Content Placeholder 2"/>
          <p:cNvSpPr>
            <a:spLocks noGrp="1"/>
          </p:cNvSpPr>
          <p:nvPr>
            <p:ph idx="1"/>
          </p:nvPr>
        </p:nvSpPr>
        <p:spPr>
          <a:xfrm>
            <a:off x="5013198" y="1524000"/>
            <a:ext cx="3669030" cy="4584192"/>
          </a:xfrm>
        </p:spPr>
        <p:txBody>
          <a:bodyPr anchor="t">
            <a:normAutofit/>
          </a:bodyPr>
          <a:lstStyle/>
          <a:p>
            <a:pPr>
              <a:buFont typeface="Arial" panose="020B0604020202020204" pitchFamily="34" charset="0"/>
              <a:buNone/>
            </a:pPr>
            <a:r>
              <a:rPr lang="en-US" altLang="en-US" dirty="0"/>
              <a:t>Those who receive Holy Orders are consecrated (set aside) in Christ’s name to feed the church by the word and grace of God.</a:t>
            </a:r>
          </a:p>
        </p:txBody>
      </p:sp>
    </p:spTree>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9AB5E4"/>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a:t>Holy Orders: </a:t>
            </a:r>
            <a:br>
              <a:rPr lang="en-US" dirty="0"/>
            </a:br>
            <a:r>
              <a:rPr lang="en-US" i="1" dirty="0"/>
              <a:t>The sacrament of apostolic ministry</a:t>
            </a:r>
          </a:p>
        </p:txBody>
      </p:sp>
      <p:sp>
        <p:nvSpPr>
          <p:cNvPr id="3" name="Content Placeholder 2"/>
          <p:cNvSpPr>
            <a:spLocks noGrp="1"/>
          </p:cNvSpPr>
          <p:nvPr>
            <p:ph idx="1"/>
          </p:nvPr>
        </p:nvSpPr>
        <p:spPr/>
        <p:txBody>
          <a:bodyPr rtlCol="0">
            <a:normAutofit lnSpcReduction="10000"/>
          </a:bodyPr>
          <a:lstStyle/>
          <a:p>
            <a:pPr fontAlgn="auto">
              <a:spcAft>
                <a:spcPts val="0"/>
              </a:spcAft>
              <a:defRPr/>
            </a:pPr>
            <a:r>
              <a:rPr lang="en-US" dirty="0"/>
              <a:t>The sacrament through which the mission entrusted by Christ to his apostles continues to be exercised in the Church until the end of time  </a:t>
            </a:r>
          </a:p>
          <a:p>
            <a:pPr fontAlgn="auto">
              <a:spcAft>
                <a:spcPts val="0"/>
              </a:spcAft>
              <a:defRPr/>
            </a:pPr>
            <a:r>
              <a:rPr lang="en-US" dirty="0"/>
              <a:t>It includes 3 degrees:</a:t>
            </a:r>
          </a:p>
          <a:p>
            <a:pPr lvl="1" fontAlgn="auto">
              <a:spcAft>
                <a:spcPts val="0"/>
              </a:spcAft>
              <a:defRPr/>
            </a:pPr>
            <a:r>
              <a:rPr lang="en-US" dirty="0"/>
              <a:t>Episcopate (Bishop)</a:t>
            </a:r>
          </a:p>
          <a:p>
            <a:pPr lvl="1" fontAlgn="auto">
              <a:spcAft>
                <a:spcPts val="0"/>
              </a:spcAft>
              <a:defRPr/>
            </a:pPr>
            <a:r>
              <a:rPr lang="en-US" dirty="0"/>
              <a:t>Presbyterate (Priest)</a:t>
            </a:r>
          </a:p>
          <a:p>
            <a:pPr lvl="1" fontAlgn="auto">
              <a:spcAft>
                <a:spcPts val="0"/>
              </a:spcAft>
              <a:defRPr/>
            </a:pPr>
            <a:r>
              <a:rPr lang="en-US" dirty="0"/>
              <a:t>Diaconate (Deacon)</a:t>
            </a:r>
          </a:p>
          <a:p>
            <a:pPr fontAlgn="auto">
              <a:spcAft>
                <a:spcPts val="0"/>
              </a:spcAft>
              <a:defRPr/>
            </a:pPr>
            <a:r>
              <a:rPr lang="en-US" dirty="0"/>
              <a:t>Christ is the source of all ministry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3" name="Title 1"/>
          <p:cNvSpPr>
            <a:spLocks noGrp="1"/>
          </p:cNvSpPr>
          <p:nvPr>
            <p:ph type="title"/>
          </p:nvPr>
        </p:nvSpPr>
        <p:spPr>
          <a:xfrm>
            <a:off x="1028699" y="294538"/>
            <a:ext cx="7421963" cy="1033669"/>
          </a:xfrm>
        </p:spPr>
        <p:txBody>
          <a:bodyPr>
            <a:normAutofit/>
          </a:bodyPr>
          <a:lstStyle/>
          <a:p>
            <a:r>
              <a:rPr lang="en-US" altLang="en-US" sz="3500">
                <a:solidFill>
                  <a:srgbClr val="FFFFFF"/>
                </a:solidFill>
              </a:rPr>
              <a:t>Orders</a:t>
            </a:r>
          </a:p>
        </p:txBody>
      </p:sp>
      <p:sp>
        <p:nvSpPr>
          <p:cNvPr id="3" name="Content Placeholder 2"/>
          <p:cNvSpPr>
            <a:spLocks noGrp="1"/>
          </p:cNvSpPr>
          <p:nvPr>
            <p:ph idx="1"/>
          </p:nvPr>
        </p:nvSpPr>
        <p:spPr>
          <a:xfrm>
            <a:off x="344512" y="1752600"/>
            <a:ext cx="8418487" cy="4810862"/>
          </a:xfrm>
        </p:spPr>
        <p:txBody>
          <a:bodyPr rtlCol="0" anchor="ctr">
            <a:normAutofit/>
          </a:bodyPr>
          <a:lstStyle/>
          <a:p>
            <a:pPr fontAlgn="auto">
              <a:spcAft>
                <a:spcPts val="0"/>
              </a:spcAft>
              <a:defRPr/>
            </a:pPr>
            <a:r>
              <a:rPr lang="en-US" sz="2400" dirty="0"/>
              <a:t>“</a:t>
            </a:r>
            <a:r>
              <a:rPr lang="en-US" sz="2400" b="1" dirty="0"/>
              <a:t>Order</a:t>
            </a:r>
            <a:r>
              <a:rPr lang="en-US" sz="2400" dirty="0"/>
              <a:t>” is a designation that refers to a particular body.</a:t>
            </a:r>
          </a:p>
          <a:p>
            <a:pPr fontAlgn="auto">
              <a:spcAft>
                <a:spcPts val="0"/>
              </a:spcAft>
              <a:defRPr/>
            </a:pPr>
            <a:r>
              <a:rPr lang="en-US" sz="2400" dirty="0"/>
              <a:t>Familiar with Episcopal order (bishop), priestly order (priests) and diaconal order (deacons). </a:t>
            </a:r>
          </a:p>
          <a:p>
            <a:pPr fontAlgn="auto">
              <a:spcAft>
                <a:spcPts val="0"/>
              </a:spcAft>
              <a:defRPr/>
            </a:pPr>
            <a:r>
              <a:rPr lang="en-US" sz="2400" dirty="0"/>
              <a:t>Traditionally, also </a:t>
            </a:r>
            <a:r>
              <a:rPr lang="en-US" sz="2400" dirty="0">
                <a:solidFill>
                  <a:srgbClr val="FF0000"/>
                </a:solidFill>
              </a:rPr>
              <a:t>order of catechumens</a:t>
            </a:r>
            <a:r>
              <a:rPr lang="en-US" sz="2400" dirty="0"/>
              <a:t>, virgins, spouses and widows.</a:t>
            </a:r>
          </a:p>
          <a:p>
            <a:pPr fontAlgn="auto">
              <a:spcAft>
                <a:spcPts val="0"/>
              </a:spcAft>
              <a:defRPr/>
            </a:pPr>
            <a:r>
              <a:rPr lang="en-US" sz="2400" dirty="0"/>
              <a:t>Institution into an “order” was achieved by a liturgical rite, </a:t>
            </a:r>
            <a:r>
              <a:rPr lang="en-US" sz="2400" i="1" dirty="0" err="1"/>
              <a:t>ordinatio</a:t>
            </a:r>
            <a:r>
              <a:rPr lang="en-US" sz="2400" dirty="0"/>
              <a:t>, which conferred a consecration, blessing, or sacrament.</a:t>
            </a:r>
          </a:p>
          <a:p>
            <a:pPr fontAlgn="auto">
              <a:spcAft>
                <a:spcPts val="0"/>
              </a:spcAft>
              <a:defRPr/>
            </a:pPr>
            <a:r>
              <a:rPr lang="en-US" sz="2400" dirty="0"/>
              <a:t>Today, the word ordination is reserved for the rite that integrates a man into the order of bishop, priest, or deacon—Holy Orders.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altLang="en-US"/>
              <a:t>Priesthood in Hebrew Scriptures</a:t>
            </a:r>
          </a:p>
        </p:txBody>
      </p:sp>
      <p:sp>
        <p:nvSpPr>
          <p:cNvPr id="30722" name="Content Placeholder 2"/>
          <p:cNvSpPr>
            <a:spLocks noGrp="1"/>
          </p:cNvSpPr>
          <p:nvPr>
            <p:ph idx="1"/>
          </p:nvPr>
        </p:nvSpPr>
        <p:spPr/>
        <p:txBody>
          <a:bodyPr/>
          <a:lstStyle/>
          <a:p>
            <a:r>
              <a:rPr lang="en-US" altLang="en-US" dirty="0"/>
              <a:t>Official priesthood nor one central place of worship not found in early history.</a:t>
            </a:r>
          </a:p>
          <a:p>
            <a:r>
              <a:rPr lang="en-US" altLang="en-US" dirty="0"/>
              <a:t>Offering of sacrifice and acts of formal worship performed by head of the house</a:t>
            </a:r>
          </a:p>
          <a:p>
            <a:r>
              <a:rPr lang="en-US" altLang="en-US" dirty="0"/>
              <a:t>Abraham (Gen 22:9-13)</a:t>
            </a:r>
          </a:p>
          <a:p>
            <a:r>
              <a:rPr lang="en-US" altLang="en-US" dirty="0"/>
              <a:t>The only “priests” in Genesis are gentiles: Gen 14:18-20 is Melchizedek</a:t>
            </a:r>
          </a:p>
          <a:p>
            <a:pPr marL="0" indent="0">
              <a:buNone/>
            </a:pPr>
            <a:endParaRPr lang="en-US" alt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TotalTime>
  <Words>2163</Words>
  <Application>Microsoft Office PowerPoint</Application>
  <PresentationFormat>On-screen Show (4:3)</PresentationFormat>
  <Paragraphs>225</Paragraphs>
  <Slides>30</Slides>
  <Notes>30</Notes>
  <HiddenSlides>3</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Tw Cen MT</vt:lpstr>
      <vt:lpstr>Office Theme</vt:lpstr>
      <vt:lpstr>The Sacraments at the Service of Communion: Holy Orders</vt:lpstr>
      <vt:lpstr>Sacrament</vt:lpstr>
      <vt:lpstr>Baptism – Confirmation - Eucharist</vt:lpstr>
      <vt:lpstr>Holy Orders and Matrimony</vt:lpstr>
      <vt:lpstr>Matrimony</vt:lpstr>
      <vt:lpstr>PowerPoint Presentation</vt:lpstr>
      <vt:lpstr>Holy Orders:  The sacrament of apostolic ministry</vt:lpstr>
      <vt:lpstr>Orders</vt:lpstr>
      <vt:lpstr>Priesthood in Hebrew Scriptures</vt:lpstr>
      <vt:lpstr>Priests in History</vt:lpstr>
      <vt:lpstr>Priesthood of the Old Covenant</vt:lpstr>
      <vt:lpstr>Role of the OT Priest</vt:lpstr>
      <vt:lpstr>One Priesthood of Christ</vt:lpstr>
      <vt:lpstr>PowerPoint Presentation</vt:lpstr>
      <vt:lpstr>Two Participations in Priesthood of Christ</vt:lpstr>
      <vt:lpstr>Two Participations in Priesthood of Christ</vt:lpstr>
      <vt:lpstr>Holy Orders is a Sacrament</vt:lpstr>
      <vt:lpstr>Apostolic Succession</vt:lpstr>
      <vt:lpstr>Three Degrees</vt:lpstr>
      <vt:lpstr>Question of Validity</vt:lpstr>
      <vt:lpstr>Ordination</vt:lpstr>
      <vt:lpstr>Fruits of the Sacrament</vt:lpstr>
      <vt:lpstr>The Call</vt:lpstr>
      <vt:lpstr>PowerPoint Presentation</vt:lpstr>
      <vt:lpstr>PowerPoint Presentation</vt:lpstr>
      <vt:lpstr>PowerPoint Presentation</vt:lpstr>
      <vt:lpstr>PowerPoint Presentation</vt:lpstr>
      <vt:lpstr>Questions?</vt:lpstr>
      <vt:lpstr>Why Only Men?</vt:lpstr>
      <vt:lpstr>Why Celibacy?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Sacraments at the Service of Communion: Holy Orders</dc:title>
  <dc:creator>Greg Meier</dc:creator>
  <cp:lastModifiedBy>Greg Meier</cp:lastModifiedBy>
  <cp:revision>2</cp:revision>
  <dcterms:created xsi:type="dcterms:W3CDTF">2020-01-21T16:13:11Z</dcterms:created>
  <dcterms:modified xsi:type="dcterms:W3CDTF">2025-01-16T22:13:59Z</dcterms:modified>
</cp:coreProperties>
</file>